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14" r:id="rId2"/>
    <p:sldId id="280" r:id="rId3"/>
    <p:sldId id="259" r:id="rId4"/>
    <p:sldId id="2981" r:id="rId5"/>
    <p:sldId id="772" r:id="rId6"/>
    <p:sldId id="3013" r:id="rId7"/>
    <p:sldId id="2983" r:id="rId8"/>
    <p:sldId id="2985" r:id="rId9"/>
    <p:sldId id="3003" r:id="rId10"/>
    <p:sldId id="2986" r:id="rId11"/>
    <p:sldId id="3004" r:id="rId12"/>
    <p:sldId id="2996" r:id="rId13"/>
    <p:sldId id="281" r:id="rId14"/>
    <p:sldId id="782" r:id="rId15"/>
    <p:sldId id="2970" r:id="rId16"/>
    <p:sldId id="2971" r:id="rId17"/>
    <p:sldId id="282" r:id="rId18"/>
    <p:sldId id="769" r:id="rId19"/>
    <p:sldId id="2969" r:id="rId20"/>
    <p:sldId id="48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2A"/>
    <a:srgbClr val="FF3300"/>
    <a:srgbClr val="0067D0"/>
    <a:srgbClr val="3DA526"/>
    <a:srgbClr val="00C8E8"/>
    <a:srgbClr val="FFC600"/>
    <a:srgbClr val="14487D"/>
    <a:srgbClr val="1F3965"/>
    <a:srgbClr val="23A4D2"/>
    <a:srgbClr val="8E6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7" autoAdjust="0"/>
    <p:restoredTop sz="96205" autoAdjust="0"/>
  </p:normalViewPr>
  <p:slideViewPr>
    <p:cSldViewPr snapToGrid="0">
      <p:cViewPr varScale="1">
        <p:scale>
          <a:sx n="126" d="100"/>
          <a:sy n="126" d="100"/>
        </p:scale>
        <p:origin x="91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AB-406B-97EB-F9BE62F406D5}"/>
              </c:ext>
            </c:extLst>
          </c:dPt>
          <c:dPt>
            <c:idx val="1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AB-406B-97EB-F9BE62F406D5}"/>
              </c:ext>
            </c:extLst>
          </c:dPt>
          <c:dPt>
            <c:idx val="2"/>
            <c:bubble3D val="0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AB-406B-97EB-F9BE62F406D5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AB-406B-97EB-F9BE62F406D5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AB-406B-97EB-F9BE62F406D5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AB-406B-97EB-F9BE62F406D5}"/>
              </c:ext>
            </c:extLst>
          </c:dPt>
          <c:cat>
            <c:strRef>
              <c:f>Sheet1!$A$2:$A$7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AB-406B-97EB-F9BE62F40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9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68F27-5E58-4A80-9307-FD11E2D57B2B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EDC6-EB3F-44B9-A654-8236A0F38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23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3EDC6-EB3F-44B9-A654-8236A0F3863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64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3EDC6-EB3F-44B9-A654-8236A0F3863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0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3EDC6-EB3F-44B9-A654-8236A0F3863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499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3EDC6-EB3F-44B9-A654-8236A0F3863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2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6">
            <a:extLst>
              <a:ext uri="{FF2B5EF4-FFF2-40B4-BE49-F238E27FC236}">
                <a16:creationId xmlns:a16="http://schemas.microsoft.com/office/drawing/2014/main" id="{0A6A2390-2F45-4217-B9C3-04C99F322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77920"/>
            <a:ext cx="5210797" cy="485775"/>
          </a:xfrm>
          <a:prstGeom prst="rect">
            <a:avLst/>
          </a:prstGeom>
        </p:spPr>
        <p:txBody>
          <a:bodyPr/>
          <a:lstStyle>
            <a:lvl1pPr>
              <a:defRPr sz="3600" b="1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dirty="0"/>
              <a:t>单击此处编辑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79F946-3BBF-477A-923F-E10A567D12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282700"/>
            <a:ext cx="11053762" cy="4992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id="{7F571E62-C43B-408A-83C5-4BD99CAAD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4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162A7"/>
                </a:solidFill>
              </a:defRPr>
            </a:lvl1pPr>
          </a:lstStyle>
          <a:p>
            <a:fld id="{5F7C2290-84D1-4412-946E-AF17AF5A11B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7BE78C4-4536-46BA-9B92-7CE48604B96B}"/>
              </a:ext>
            </a:extLst>
          </p:cNvPr>
          <p:cNvCxnSpPr/>
          <p:nvPr userDrawn="1"/>
        </p:nvCxnSpPr>
        <p:spPr>
          <a:xfrm>
            <a:off x="521835" y="894323"/>
            <a:ext cx="11053762" cy="0"/>
          </a:xfrm>
          <a:prstGeom prst="line">
            <a:avLst/>
          </a:prstGeom>
          <a:ln w="22225">
            <a:solidFill>
              <a:srgbClr val="004098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图片包含 徽标&#10;&#10;描述已自动生成">
            <a:extLst>
              <a:ext uri="{FF2B5EF4-FFF2-40B4-BE49-F238E27FC236}">
                <a16:creationId xmlns:a16="http://schemas.microsoft.com/office/drawing/2014/main" id="{B2523B50-5139-EC3D-430D-1E2FC684DF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557" y="392682"/>
            <a:ext cx="2366443" cy="9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8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>
            <a:extLst>
              <a:ext uri="{FF2B5EF4-FFF2-40B4-BE49-F238E27FC236}">
                <a16:creationId xmlns:a16="http://schemas.microsoft.com/office/drawing/2014/main" id="{89AC13B9-FCB6-4056-9815-C61B01954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77920"/>
            <a:ext cx="5210797" cy="485775"/>
          </a:xfrm>
          <a:prstGeom prst="rect">
            <a:avLst/>
          </a:prstGeom>
        </p:spPr>
        <p:txBody>
          <a:bodyPr/>
          <a:lstStyle>
            <a:lvl1pPr>
              <a:defRPr sz="3600" b="1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dirty="0"/>
              <a:t>单击此处编辑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9BA3B9F2-3FC5-4F1B-89EB-67DA4A3D9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4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162A7"/>
                </a:solidFill>
              </a:defRPr>
            </a:lvl1pPr>
          </a:lstStyle>
          <a:p>
            <a:fld id="{5F7C2290-84D1-4412-946E-AF17AF5A11B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44C7ED8C-A7B6-1172-0B07-E7459EA7577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735108"/>
            <a:ext cx="12192000" cy="6516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图片包含 徽标&#10;&#10;描述已自动生成">
            <a:extLst>
              <a:ext uri="{FF2B5EF4-FFF2-40B4-BE49-F238E27FC236}">
                <a16:creationId xmlns:a16="http://schemas.microsoft.com/office/drawing/2014/main" id="{FD35A803-23C5-48B4-275E-521A4AC1D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017" y="243368"/>
            <a:ext cx="2366443" cy="9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2D36DC73-8A60-4CAA-9CAB-9E26B07C4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4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162A7"/>
                </a:solidFill>
              </a:defRPr>
            </a:lvl1pPr>
          </a:lstStyle>
          <a:p>
            <a:fld id="{5F7C2290-84D1-4412-946E-AF17AF5A11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88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2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id="{3BC2DA68-BC59-4EF0-8789-6196DE32E84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205028" y="6356350"/>
            <a:ext cx="732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162A7"/>
                </a:solidFill>
                <a:latin typeface="+mj-ea"/>
                <a:ea typeface="+mj-ea"/>
              </a:defRPr>
            </a:lvl1pPr>
          </a:lstStyle>
          <a:p>
            <a:fld id="{5F7C2290-84D1-4412-946E-AF17AF5A11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28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pos="7310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" y="0"/>
            <a:ext cx="12250061" cy="6858000"/>
            <a:chOff x="-3" y="0"/>
            <a:chExt cx="1225006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11681" r="9057" b="33439"/>
            <a:stretch>
              <a:fillRect/>
            </a:stretch>
          </p:blipFill>
          <p:spPr>
            <a:xfrm>
              <a:off x="0" y="0"/>
              <a:ext cx="12250058" cy="6858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/>
            <a:srcRect l="25806" t="8316" r="25644" b="8172"/>
            <a:stretch>
              <a:fillRect/>
            </a:stretch>
          </p:blipFill>
          <p:spPr>
            <a:xfrm>
              <a:off x="3942736" y="521461"/>
              <a:ext cx="4139380" cy="4005297"/>
            </a:xfrm>
            <a:prstGeom prst="ellipse">
              <a:avLst/>
            </a:prstGeom>
            <a:effectLst>
              <a:softEdge rad="317500"/>
            </a:effectLst>
          </p:spPr>
        </p:pic>
        <p:sp>
          <p:nvSpPr>
            <p:cNvPr id="7" name="矩形 6"/>
            <p:cNvSpPr/>
            <p:nvPr/>
          </p:nvSpPr>
          <p:spPr>
            <a:xfrm rot="10800000">
              <a:off x="-3" y="2819400"/>
              <a:ext cx="12250059" cy="403859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50000"/>
                  </a:schemeClr>
                </a:gs>
                <a:gs pos="59000">
                  <a:schemeClr val="tx1">
                    <a:alpha val="3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42736" y="3526029"/>
            <a:ext cx="6559125" cy="222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汇  报 人：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MMM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研究领域：中国海洋大学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时间地点：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2023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年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06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月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20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日青岛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794" y="47897"/>
            <a:ext cx="2913018" cy="885814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9FD750F5-7415-BA00-135F-07A68DEE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828340"/>
            <a:ext cx="10693400" cy="127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68" tIns="54435" rIns="108868" bIns="54435">
            <a:spAutoFit/>
          </a:bodyPr>
          <a:lstStyle/>
          <a:p>
            <a:pPr algn="ctr">
              <a:defRPr/>
            </a:pPr>
            <a:r>
              <a:rPr lang="zh-CN" altLang="en-US" sz="4000" b="1" spc="5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+mj-ea"/>
                <a:ea typeface="+mj-ea"/>
              </a:rPr>
              <a:t>海底科学与探测技术教育部重点实验室</a:t>
            </a:r>
            <a:endParaRPr lang="en-US" altLang="zh-CN" sz="4000" b="1" spc="50" dirty="0">
              <a:solidFill>
                <a:schemeClr val="bg1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+mj-ea"/>
              <a:ea typeface="+mj-ea"/>
            </a:endParaRPr>
          </a:p>
          <a:p>
            <a:pPr algn="ctr">
              <a:defRPr/>
            </a:pPr>
            <a:r>
              <a:rPr lang="en-US" altLang="zh-CN" sz="3600" b="1" spc="5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+mj-ea"/>
                <a:ea typeface="+mj-ea"/>
              </a:rPr>
              <a:t>——</a:t>
            </a:r>
            <a:r>
              <a:rPr lang="zh-CN" altLang="en-US" sz="3600" b="1" spc="5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+mj-ea"/>
                <a:ea typeface="+mj-ea"/>
              </a:rPr>
              <a:t>请大家使用</a:t>
            </a:r>
            <a:r>
              <a:rPr lang="en-US" altLang="zh-CN" sz="3600" b="1" spc="5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+mj-ea"/>
                <a:ea typeface="+mj-ea"/>
              </a:rPr>
              <a:t>2023</a:t>
            </a:r>
            <a:r>
              <a:rPr lang="zh-CN" altLang="en-US" sz="3600" b="1" spc="5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+mj-ea"/>
                <a:ea typeface="+mj-ea"/>
              </a:rPr>
              <a:t>年新模板</a:t>
            </a:r>
            <a:endParaRPr lang="en-US" altLang="zh-CN" sz="3600" b="1" spc="50" dirty="0">
              <a:solidFill>
                <a:schemeClr val="bg1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33CBCAC-4AC7-F647-BC61-B2D67CB123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7" b="79343"/>
          <a:stretch/>
        </p:blipFill>
        <p:spPr>
          <a:xfrm>
            <a:off x="322773" y="232500"/>
            <a:ext cx="2910216" cy="78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灯片编号占位符 63">
            <a:extLst>
              <a:ext uri="{FF2B5EF4-FFF2-40B4-BE49-F238E27FC236}">
                <a16:creationId xmlns:a16="http://schemas.microsoft.com/office/drawing/2014/main" id="{F4FDADEF-2B8A-4BE1-AE3B-9EE4E0CD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C2290-84D1-4412-946E-AF17AF5A11B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9" name="标题 62">
            <a:extLst>
              <a:ext uri="{FF2B5EF4-FFF2-40B4-BE49-F238E27FC236}">
                <a16:creationId xmlns:a16="http://schemas.microsoft.com/office/drawing/2014/main" id="{0EF1B47B-ADDC-4257-A743-6FC26B10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65220"/>
            <a:ext cx="5210797" cy="485775"/>
          </a:xfrm>
        </p:spPr>
        <p:txBody>
          <a:bodyPr/>
          <a:lstStyle/>
          <a:p>
            <a:r>
              <a:rPr lang="zh-CN" altLang="en-US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二</a:t>
            </a:r>
            <a:r>
              <a:rPr lang="en-US" altLang="zh-CN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. </a:t>
            </a:r>
            <a:r>
              <a:rPr lang="zh-CN" altLang="en-US" dirty="0"/>
              <a:t>研究内容与研究方案</a:t>
            </a:r>
            <a:endParaRPr lang="zh-CN" altLang="en-US" b="1" dirty="0">
              <a:gradFill>
                <a:gsLst>
                  <a:gs pos="18333">
                    <a:srgbClr val="203864"/>
                  </a:gs>
                  <a:gs pos="66000">
                    <a:srgbClr val="0162A7"/>
                  </a:gs>
                  <a:gs pos="100000">
                    <a:srgbClr val="37CAEC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992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灯片编号占位符 63">
            <a:extLst>
              <a:ext uri="{FF2B5EF4-FFF2-40B4-BE49-F238E27FC236}">
                <a16:creationId xmlns:a16="http://schemas.microsoft.com/office/drawing/2014/main" id="{F4FDADEF-2B8A-4BE1-AE3B-9EE4E0CD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C2290-84D1-4412-946E-AF17AF5A11B5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9" name="标题 62">
            <a:extLst>
              <a:ext uri="{FF2B5EF4-FFF2-40B4-BE49-F238E27FC236}">
                <a16:creationId xmlns:a16="http://schemas.microsoft.com/office/drawing/2014/main" id="{0EF1B47B-ADDC-4257-A743-6FC26B10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65220"/>
            <a:ext cx="5210797" cy="485775"/>
          </a:xfrm>
        </p:spPr>
        <p:txBody>
          <a:bodyPr/>
          <a:lstStyle/>
          <a:p>
            <a:r>
              <a:rPr lang="zh-CN" altLang="en-US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二</a:t>
            </a:r>
            <a:r>
              <a:rPr lang="en-US" altLang="zh-CN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. </a:t>
            </a:r>
            <a:r>
              <a:rPr lang="zh-CN" altLang="en-US" dirty="0"/>
              <a:t>研究内容与研究方案</a:t>
            </a:r>
            <a:endParaRPr lang="zh-CN" altLang="en-US" b="1" dirty="0">
              <a:gradFill>
                <a:gsLst>
                  <a:gs pos="18333">
                    <a:srgbClr val="203864"/>
                  </a:gs>
                  <a:gs pos="66000">
                    <a:srgbClr val="0162A7"/>
                  </a:gs>
                  <a:gs pos="100000">
                    <a:srgbClr val="37CAEC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985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图表 28">
            <a:extLst>
              <a:ext uri="{FF2B5EF4-FFF2-40B4-BE49-F238E27FC236}">
                <a16:creationId xmlns:a16="http://schemas.microsoft.com/office/drawing/2014/main" id="{9E4F27DD-A225-4F5E-ADAB-4F7A6C7E3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739240"/>
              </p:ext>
            </p:extLst>
          </p:nvPr>
        </p:nvGraphicFramePr>
        <p:xfrm>
          <a:off x="3117013" y="1602877"/>
          <a:ext cx="5198380" cy="439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" name="灯片编号占位符 63">
            <a:extLst>
              <a:ext uri="{FF2B5EF4-FFF2-40B4-BE49-F238E27FC236}">
                <a16:creationId xmlns:a16="http://schemas.microsoft.com/office/drawing/2014/main" id="{F4FDADEF-2B8A-4BE1-AE3B-9EE4E0CD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C2290-84D1-4412-946E-AF17AF5A11B5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9" name="标题 62">
            <a:extLst>
              <a:ext uri="{FF2B5EF4-FFF2-40B4-BE49-F238E27FC236}">
                <a16:creationId xmlns:a16="http://schemas.microsoft.com/office/drawing/2014/main" id="{0EF1B47B-ADDC-4257-A743-6FC26B10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65220"/>
            <a:ext cx="5210797" cy="485775"/>
          </a:xfrm>
        </p:spPr>
        <p:txBody>
          <a:bodyPr/>
          <a:lstStyle/>
          <a:p>
            <a:r>
              <a:rPr lang="zh-CN" altLang="en-US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二</a:t>
            </a:r>
            <a:r>
              <a:rPr lang="en-US" altLang="zh-CN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. </a:t>
            </a:r>
            <a:r>
              <a:rPr lang="zh-CN" altLang="en-US" dirty="0"/>
              <a:t>研究内容与研究方案</a:t>
            </a:r>
            <a:endParaRPr lang="zh-CN" altLang="en-US" b="1" dirty="0">
              <a:gradFill>
                <a:gsLst>
                  <a:gs pos="18333">
                    <a:srgbClr val="203864"/>
                  </a:gs>
                  <a:gs pos="66000">
                    <a:srgbClr val="0162A7"/>
                  </a:gs>
                  <a:gs pos="100000">
                    <a:srgbClr val="37CAEC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51FE82-B8DE-414F-A2CA-19124EA2A438}"/>
              </a:ext>
            </a:extLst>
          </p:cNvPr>
          <p:cNvSpPr/>
          <p:nvPr/>
        </p:nvSpPr>
        <p:spPr>
          <a:xfrm>
            <a:off x="288510" y="1015624"/>
            <a:ext cx="11614981" cy="56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rgbClr val="004098"/>
                </a:solidFill>
                <a:latin typeface="+mn-ea"/>
              </a:rPr>
              <a:t>MMMMMMMMMMM</a:t>
            </a:r>
            <a:endParaRPr lang="zh-CN" altLang="en-US" sz="2800" b="1" dirty="0">
              <a:solidFill>
                <a:srgbClr val="004098"/>
              </a:solidFill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B4FCBD1-A6FA-4013-8C4A-6484115A6580}"/>
              </a:ext>
            </a:extLst>
          </p:cNvPr>
          <p:cNvSpPr txBox="1"/>
          <p:nvPr/>
        </p:nvSpPr>
        <p:spPr>
          <a:xfrm>
            <a:off x="2922185" y="1901092"/>
            <a:ext cx="1205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162A7"/>
                </a:solidFill>
                <a:latin typeface="微软雅黑" pitchFamily="34" charset="-122"/>
                <a:ea typeface="微软雅黑" pitchFamily="34" charset="-122"/>
              </a:rPr>
              <a:t>构造样式</a:t>
            </a:r>
            <a:endParaRPr lang="en-US" altLang="zh-CN" sz="2000" b="1" dirty="0">
              <a:solidFill>
                <a:srgbClr val="0162A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D574B7E-3A09-40CF-ACA3-A12DD91FD288}"/>
              </a:ext>
            </a:extLst>
          </p:cNvPr>
          <p:cNvSpPr txBox="1"/>
          <p:nvPr/>
        </p:nvSpPr>
        <p:spPr>
          <a:xfrm>
            <a:off x="7200969" y="1901092"/>
            <a:ext cx="1722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162A7"/>
                </a:solidFill>
                <a:latin typeface="微软雅黑" pitchFamily="34" charset="-122"/>
                <a:ea typeface="微软雅黑" pitchFamily="34" charset="-122"/>
              </a:rPr>
              <a:t>区域构造背景</a:t>
            </a:r>
            <a:endParaRPr lang="en-US" altLang="zh-CN" sz="2000" b="1" dirty="0">
              <a:solidFill>
                <a:srgbClr val="0162A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2F049C6-3476-488D-861E-7996FDA62C35}"/>
              </a:ext>
            </a:extLst>
          </p:cNvPr>
          <p:cNvSpPr txBox="1"/>
          <p:nvPr/>
        </p:nvSpPr>
        <p:spPr>
          <a:xfrm>
            <a:off x="2636126" y="5233003"/>
            <a:ext cx="1477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162A7"/>
                </a:solidFill>
                <a:latin typeface="微软雅黑" pitchFamily="34" charset="-122"/>
                <a:ea typeface="微软雅黑" pitchFamily="34" charset="-122"/>
              </a:rPr>
              <a:t>俯冲带结构</a:t>
            </a:r>
            <a:endParaRPr lang="en-US" altLang="zh-CN" sz="2000" b="1" dirty="0">
              <a:solidFill>
                <a:srgbClr val="0162A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D88FA00-72CC-4BFC-B3AE-8F6F00C094C7}"/>
              </a:ext>
            </a:extLst>
          </p:cNvPr>
          <p:cNvSpPr txBox="1"/>
          <p:nvPr/>
        </p:nvSpPr>
        <p:spPr>
          <a:xfrm>
            <a:off x="2276131" y="3598310"/>
            <a:ext cx="1205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162A7"/>
                </a:solidFill>
                <a:latin typeface="微软雅黑" pitchFamily="34" charset="-122"/>
                <a:ea typeface="微软雅黑" pitchFamily="34" charset="-122"/>
              </a:rPr>
              <a:t>岩石记录</a:t>
            </a:r>
            <a:endParaRPr lang="en-US" altLang="zh-CN" sz="2000" b="1" dirty="0">
              <a:solidFill>
                <a:srgbClr val="0162A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3012461-EA69-4A87-898E-9C81288229D3}"/>
              </a:ext>
            </a:extLst>
          </p:cNvPr>
          <p:cNvSpPr txBox="1"/>
          <p:nvPr/>
        </p:nvSpPr>
        <p:spPr>
          <a:xfrm>
            <a:off x="7200969" y="5233003"/>
            <a:ext cx="1468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162A7"/>
                </a:solidFill>
                <a:latin typeface="微软雅黑" pitchFamily="34" charset="-122"/>
                <a:ea typeface="微软雅黑" pitchFamily="34" charset="-122"/>
              </a:rPr>
              <a:t>海底磁条带</a:t>
            </a:r>
            <a:endParaRPr lang="en-US" altLang="zh-CN" sz="2000" b="1" dirty="0">
              <a:solidFill>
                <a:srgbClr val="0162A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C3AEC65-80EF-4EA4-A89F-7A72EA7CED22}"/>
              </a:ext>
            </a:extLst>
          </p:cNvPr>
          <p:cNvSpPr txBox="1"/>
          <p:nvPr/>
        </p:nvSpPr>
        <p:spPr>
          <a:xfrm>
            <a:off x="7877064" y="3598310"/>
            <a:ext cx="1315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162A7"/>
                </a:solidFill>
                <a:latin typeface="微软雅黑" pitchFamily="34" charset="-122"/>
                <a:ea typeface="微软雅黑" pitchFamily="34" charset="-122"/>
              </a:rPr>
              <a:t>板块重建</a:t>
            </a:r>
            <a:endParaRPr lang="en-US" altLang="zh-CN" sz="2000" b="1" dirty="0">
              <a:solidFill>
                <a:srgbClr val="0162A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38EC08F-010F-4DA5-9E1E-7658BEEEE3CA}"/>
              </a:ext>
            </a:extLst>
          </p:cNvPr>
          <p:cNvSpPr txBox="1"/>
          <p:nvPr/>
        </p:nvSpPr>
        <p:spPr>
          <a:xfrm>
            <a:off x="1441534" y="5895693"/>
            <a:ext cx="8780746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A8632A"/>
                </a:solidFill>
                <a:latin typeface="微软雅黑" pitchFamily="34" charset="-122"/>
                <a:ea typeface="微软雅黑" pitchFamily="34" charset="-122"/>
              </a:rPr>
              <a:t>区域与局部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MM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要素的</a:t>
            </a:r>
            <a:r>
              <a:rPr lang="zh-CN" altLang="en-US" sz="2400" b="1" dirty="0">
                <a:solidFill>
                  <a:srgbClr val="A8632A"/>
                </a:solidFill>
                <a:latin typeface="微软雅黑" pitchFamily="34" charset="-122"/>
                <a:ea typeface="微软雅黑" pitchFamily="34" charset="-122"/>
              </a:rPr>
              <a:t>有机耦合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，厘清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MM</a:t>
            </a:r>
            <a:r>
              <a:rPr lang="zh-CN" altLang="en-US" sz="2400" b="1" dirty="0">
                <a:solidFill>
                  <a:srgbClr val="A8632A"/>
                </a:solidFill>
                <a:latin typeface="微软雅黑" pitchFamily="34" charset="-122"/>
                <a:ea typeface="微软雅黑" pitchFamily="34" charset="-122"/>
              </a:rPr>
              <a:t>演化时序及动力机制</a:t>
            </a:r>
            <a:endParaRPr lang="en-US" altLang="zh-CN" sz="4000" b="1" dirty="0">
              <a:solidFill>
                <a:srgbClr val="A8632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311F248-D0B8-4B8C-A0ED-2987789E509E}"/>
              </a:ext>
            </a:extLst>
          </p:cNvPr>
          <p:cNvSpPr/>
          <p:nvPr/>
        </p:nvSpPr>
        <p:spPr>
          <a:xfrm>
            <a:off x="1232034" y="6415612"/>
            <a:ext cx="9105499" cy="604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28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3">
            <a:extLst>
              <a:ext uri="{FF2B5EF4-FFF2-40B4-BE49-F238E27FC236}">
                <a16:creationId xmlns:a16="http://schemas.microsoft.com/office/drawing/2014/main" id="{29C329C9-AAE9-4FC0-B6AA-21383F589B4D}"/>
              </a:ext>
            </a:extLst>
          </p:cNvPr>
          <p:cNvGrpSpPr/>
          <p:nvPr/>
        </p:nvGrpSpPr>
        <p:grpSpPr>
          <a:xfrm>
            <a:off x="-393654" y="2788059"/>
            <a:ext cx="4495796" cy="1798454"/>
            <a:chOff x="0" y="0"/>
            <a:chExt cx="4955" cy="1982"/>
          </a:xfrm>
          <a:solidFill>
            <a:schemeClr val="bg2">
              <a:lumMod val="90000"/>
              <a:alpha val="40000"/>
            </a:schemeClr>
          </a:solidFill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25A2875B-C6D5-457F-ACAC-9D7B8571ABF1}"/>
                </a:ext>
              </a:extLst>
            </p:cNvPr>
            <p:cNvSpPr/>
            <p:nvPr/>
          </p:nvSpPr>
          <p:spPr>
            <a:xfrm>
              <a:off x="91" y="88"/>
              <a:ext cx="1457" cy="1812"/>
            </a:xfrm>
            <a:custGeom>
              <a:avLst/>
              <a:gdLst>
                <a:gd name="txL" fmla="*/ 0 w 1692"/>
                <a:gd name="txT" fmla="*/ 0 h 2586"/>
                <a:gd name="txR" fmla="*/ 1692 w 1692"/>
                <a:gd name="txB" fmla="*/ 2586 h 2586"/>
              </a:gdLst>
              <a:ahLst/>
              <a:cxnLst>
                <a:cxn ang="0">
                  <a:pos x="74" y="89"/>
                </a:cxn>
                <a:cxn ang="0">
                  <a:pos x="205" y="72"/>
                </a:cxn>
                <a:cxn ang="0">
                  <a:pos x="277" y="83"/>
                </a:cxn>
                <a:cxn ang="0">
                  <a:pos x="265" y="153"/>
                </a:cxn>
                <a:cxn ang="0">
                  <a:pos x="174" y="200"/>
                </a:cxn>
                <a:cxn ang="0">
                  <a:pos x="140" y="245"/>
                </a:cxn>
                <a:cxn ang="0">
                  <a:pos x="182" y="331"/>
                </a:cxn>
                <a:cxn ang="0">
                  <a:pos x="202" y="331"/>
                </a:cxn>
                <a:cxn ang="0">
                  <a:pos x="209" y="312"/>
                </a:cxn>
                <a:cxn ang="0">
                  <a:pos x="306" y="397"/>
                </a:cxn>
                <a:cxn ang="0">
                  <a:pos x="415" y="413"/>
                </a:cxn>
                <a:cxn ang="0">
                  <a:pos x="507" y="465"/>
                </a:cxn>
                <a:cxn ang="0">
                  <a:pos x="545" y="489"/>
                </a:cxn>
                <a:cxn ang="0">
                  <a:pos x="492" y="554"/>
                </a:cxn>
                <a:cxn ang="0">
                  <a:pos x="585" y="613"/>
                </a:cxn>
                <a:cxn ang="0">
                  <a:pos x="660" y="696"/>
                </a:cxn>
                <a:cxn ang="0">
                  <a:pos x="698" y="795"/>
                </a:cxn>
                <a:cxn ang="0">
                  <a:pos x="762" y="874"/>
                </a:cxn>
                <a:cxn ang="0">
                  <a:pos x="817" y="867"/>
                </a:cxn>
                <a:cxn ang="0">
                  <a:pos x="794" y="823"/>
                </a:cxn>
                <a:cxn ang="0">
                  <a:pos x="822" y="793"/>
                </a:cxn>
                <a:cxn ang="0">
                  <a:pos x="873" y="767"/>
                </a:cxn>
                <a:cxn ang="0">
                  <a:pos x="925" y="715"/>
                </a:cxn>
                <a:cxn ang="0">
                  <a:pos x="1001" y="671"/>
                </a:cxn>
                <a:cxn ang="0">
                  <a:pos x="1036" y="600"/>
                </a:cxn>
                <a:cxn ang="0">
                  <a:pos x="990" y="529"/>
                </a:cxn>
                <a:cxn ang="0">
                  <a:pos x="878" y="485"/>
                </a:cxn>
                <a:cxn ang="0">
                  <a:pos x="705" y="441"/>
                </a:cxn>
                <a:cxn ang="0">
                  <a:pos x="622" y="434"/>
                </a:cxn>
                <a:cxn ang="0">
                  <a:pos x="577" y="436"/>
                </a:cxn>
                <a:cxn ang="0">
                  <a:pos x="507" y="451"/>
                </a:cxn>
                <a:cxn ang="0">
                  <a:pos x="484" y="404"/>
                </a:cxn>
                <a:cxn ang="0">
                  <a:pos x="470" y="365"/>
                </a:cxn>
                <a:cxn ang="0">
                  <a:pos x="403" y="380"/>
                </a:cxn>
                <a:cxn ang="0">
                  <a:pos x="363" y="327"/>
                </a:cxn>
                <a:cxn ang="0">
                  <a:pos x="473" y="314"/>
                </a:cxn>
                <a:cxn ang="0">
                  <a:pos x="537" y="312"/>
                </a:cxn>
                <a:cxn ang="0">
                  <a:pos x="573" y="310"/>
                </a:cxn>
                <a:cxn ang="0">
                  <a:pos x="675" y="259"/>
                </a:cxn>
                <a:cxn ang="0">
                  <a:pos x="756" y="233"/>
                </a:cxn>
                <a:cxn ang="0">
                  <a:pos x="816" y="219"/>
                </a:cxn>
                <a:cxn ang="0">
                  <a:pos x="856" y="185"/>
                </a:cxn>
                <a:cxn ang="0">
                  <a:pos x="822" y="177"/>
                </a:cxn>
                <a:cxn ang="0">
                  <a:pos x="975" y="157"/>
                </a:cxn>
                <a:cxn ang="0">
                  <a:pos x="898" y="118"/>
                </a:cxn>
                <a:cxn ang="0">
                  <a:pos x="848" y="91"/>
                </a:cxn>
                <a:cxn ang="0">
                  <a:pos x="780" y="125"/>
                </a:cxn>
                <a:cxn ang="0">
                  <a:pos x="709" y="153"/>
                </a:cxn>
                <a:cxn ang="0">
                  <a:pos x="653" y="104"/>
                </a:cxn>
                <a:cxn ang="0">
                  <a:pos x="774" y="83"/>
                </a:cxn>
                <a:cxn ang="0">
                  <a:pos x="809" y="68"/>
                </a:cxn>
                <a:cxn ang="0">
                  <a:pos x="848" y="60"/>
                </a:cxn>
                <a:cxn ang="0">
                  <a:pos x="821" y="50"/>
                </a:cxn>
                <a:cxn ang="0">
                  <a:pos x="806" y="41"/>
                </a:cxn>
                <a:cxn ang="0">
                  <a:pos x="767" y="35"/>
                </a:cxn>
                <a:cxn ang="0">
                  <a:pos x="706" y="47"/>
                </a:cxn>
                <a:cxn ang="0">
                  <a:pos x="606" y="41"/>
                </a:cxn>
                <a:cxn ang="0">
                  <a:pos x="351" y="0"/>
                </a:cxn>
                <a:cxn ang="0">
                  <a:pos x="220" y="11"/>
                </a:cxn>
                <a:cxn ang="0">
                  <a:pos x="185" y="35"/>
                </a:cxn>
                <a:cxn ang="0">
                  <a:pos x="82" y="60"/>
                </a:cxn>
                <a:cxn ang="0">
                  <a:pos x="82" y="74"/>
                </a:cxn>
                <a:cxn ang="0">
                  <a:pos x="2" y="87"/>
                </a:cxn>
              </a:cxnLst>
              <a:rect l="txL" t="txT" r="txR" b="tx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074C160-F783-45A9-AA04-34B3C978C14B}"/>
                </a:ext>
              </a:extLst>
            </p:cNvPr>
            <p:cNvSpPr/>
            <p:nvPr/>
          </p:nvSpPr>
          <p:spPr>
            <a:xfrm>
              <a:off x="45" y="261"/>
              <a:ext cx="39" cy="26"/>
            </a:xfrm>
            <a:custGeom>
              <a:avLst/>
              <a:gdLst>
                <a:gd name="txL" fmla="*/ 0 w 46"/>
                <a:gd name="txT" fmla="*/ 0 h 38"/>
                <a:gd name="txR" fmla="*/ 46 w 46"/>
                <a:gd name="txB" fmla="*/ 38 h 38"/>
              </a:gdLst>
              <a:ahLst/>
              <a:cxnLst>
                <a:cxn ang="0">
                  <a:pos x="10" y="1"/>
                </a:cxn>
                <a:cxn ang="0">
                  <a:pos x="0" y="7"/>
                </a:cxn>
                <a:cxn ang="0">
                  <a:pos x="14" y="12"/>
                </a:cxn>
                <a:cxn ang="0">
                  <a:pos x="28" y="8"/>
                </a:cxn>
                <a:cxn ang="0">
                  <a:pos x="18" y="0"/>
                </a:cxn>
                <a:cxn ang="0">
                  <a:pos x="10" y="1"/>
                </a:cxn>
              </a:cxnLst>
              <a:rect l="txL" t="txT" r="txR" b="tx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EF0135FF-B3D2-4F78-A9E2-43479AB3930F}"/>
                </a:ext>
              </a:extLst>
            </p:cNvPr>
            <p:cNvSpPr/>
            <p:nvPr/>
          </p:nvSpPr>
          <p:spPr>
            <a:xfrm>
              <a:off x="398" y="376"/>
              <a:ext cx="45" cy="30"/>
            </a:xfrm>
            <a:custGeom>
              <a:avLst/>
              <a:gdLst>
                <a:gd name="txL" fmla="*/ 0 w 52"/>
                <a:gd name="txT" fmla="*/ 0 h 44"/>
                <a:gd name="txR" fmla="*/ 52 w 52"/>
                <a:gd name="txB" fmla="*/ 44 h 44"/>
              </a:gdLst>
              <a:ahLst/>
              <a:cxnLst>
                <a:cxn ang="0">
                  <a:pos x="8" y="0"/>
                </a:cxn>
                <a:cxn ang="0">
                  <a:pos x="17" y="14"/>
                </a:cxn>
                <a:cxn ang="0">
                  <a:pos x="27" y="14"/>
                </a:cxn>
                <a:cxn ang="0">
                  <a:pos x="25" y="5"/>
                </a:cxn>
                <a:cxn ang="0">
                  <a:pos x="17" y="1"/>
                </a:cxn>
                <a:cxn ang="0">
                  <a:pos x="8" y="0"/>
                </a:cxn>
              </a:cxnLst>
              <a:rect l="txL" t="txT" r="txR" b="tx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21B9701B-31D0-4E85-93A3-CE553796986A}"/>
                </a:ext>
              </a:extLst>
            </p:cNvPr>
            <p:cNvSpPr/>
            <p:nvPr/>
          </p:nvSpPr>
          <p:spPr>
            <a:xfrm>
              <a:off x="1297" y="428"/>
              <a:ext cx="113" cy="69"/>
            </a:xfrm>
            <a:custGeom>
              <a:avLst/>
              <a:gdLst>
                <a:gd name="txL" fmla="*/ 0 w 131"/>
                <a:gd name="txT" fmla="*/ 0 h 98"/>
                <a:gd name="txR" fmla="*/ 131 w 131"/>
                <a:gd name="txB" fmla="*/ 98 h 98"/>
              </a:gdLst>
              <a:ahLst/>
              <a:cxnLst>
                <a:cxn ang="0">
                  <a:pos x="62" y="0"/>
                </a:cxn>
                <a:cxn ang="0">
                  <a:pos x="51" y="3"/>
                </a:cxn>
                <a:cxn ang="0">
                  <a:pos x="35" y="8"/>
                </a:cxn>
                <a:cxn ang="0">
                  <a:pos x="25" y="14"/>
                </a:cxn>
                <a:cxn ang="0">
                  <a:pos x="14" y="18"/>
                </a:cxn>
                <a:cxn ang="0">
                  <a:pos x="41" y="29"/>
                </a:cxn>
                <a:cxn ang="0">
                  <a:pos x="51" y="32"/>
                </a:cxn>
                <a:cxn ang="0">
                  <a:pos x="54" y="32"/>
                </a:cxn>
                <a:cxn ang="0">
                  <a:pos x="57" y="30"/>
                </a:cxn>
                <a:cxn ang="0">
                  <a:pos x="62" y="35"/>
                </a:cxn>
                <a:cxn ang="0">
                  <a:pos x="78" y="30"/>
                </a:cxn>
                <a:cxn ang="0">
                  <a:pos x="83" y="26"/>
                </a:cxn>
                <a:cxn ang="0">
                  <a:pos x="65" y="14"/>
                </a:cxn>
                <a:cxn ang="0">
                  <a:pos x="73" y="8"/>
                </a:cxn>
                <a:cxn ang="0">
                  <a:pos x="72" y="1"/>
                </a:cxn>
                <a:cxn ang="0">
                  <a:pos x="62" y="0"/>
                </a:cxn>
              </a:cxnLst>
              <a:rect l="txL" t="txT" r="txR" b="tx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48A210F0-D4D2-4741-9222-9EA691330464}"/>
                </a:ext>
              </a:extLst>
            </p:cNvPr>
            <p:cNvSpPr/>
            <p:nvPr/>
          </p:nvSpPr>
          <p:spPr>
            <a:xfrm>
              <a:off x="752" y="787"/>
              <a:ext cx="182" cy="79"/>
            </a:xfrm>
            <a:custGeom>
              <a:avLst/>
              <a:gdLst>
                <a:gd name="txL" fmla="*/ 0 w 212"/>
                <a:gd name="txT" fmla="*/ 0 h 112"/>
                <a:gd name="txR" fmla="*/ 212 w 212"/>
                <a:gd name="txB" fmla="*/ 112 h 112"/>
              </a:gdLst>
              <a:ahLst/>
              <a:cxnLst>
                <a:cxn ang="0">
                  <a:pos x="29" y="4"/>
                </a:cxn>
                <a:cxn ang="0">
                  <a:pos x="11" y="4"/>
                </a:cxn>
                <a:cxn ang="0">
                  <a:pos x="3" y="6"/>
                </a:cxn>
                <a:cxn ang="0">
                  <a:pos x="15" y="18"/>
                </a:cxn>
                <a:cxn ang="0">
                  <a:pos x="33" y="16"/>
                </a:cxn>
                <a:cxn ang="0">
                  <a:pos x="59" y="19"/>
                </a:cxn>
                <a:cxn ang="0">
                  <a:pos x="70" y="21"/>
                </a:cxn>
                <a:cxn ang="0">
                  <a:pos x="84" y="31"/>
                </a:cxn>
                <a:cxn ang="0">
                  <a:pos x="89" y="40"/>
                </a:cxn>
                <a:cxn ang="0">
                  <a:pos x="100" y="35"/>
                </a:cxn>
                <a:cxn ang="0">
                  <a:pos x="106" y="34"/>
                </a:cxn>
                <a:cxn ang="0">
                  <a:pos x="118" y="36"/>
                </a:cxn>
                <a:cxn ang="0">
                  <a:pos x="123" y="28"/>
                </a:cxn>
                <a:cxn ang="0">
                  <a:pos x="96" y="19"/>
                </a:cxn>
                <a:cxn ang="0">
                  <a:pos x="66" y="7"/>
                </a:cxn>
                <a:cxn ang="0">
                  <a:pos x="33" y="9"/>
                </a:cxn>
                <a:cxn ang="0">
                  <a:pos x="29" y="4"/>
                </a:cxn>
              </a:cxnLst>
              <a:rect l="txL" t="txT" r="txR" b="tx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F53FB895-0758-46B5-B1C7-2B1800B9B899}"/>
                </a:ext>
              </a:extLst>
            </p:cNvPr>
            <p:cNvSpPr/>
            <p:nvPr/>
          </p:nvSpPr>
          <p:spPr>
            <a:xfrm>
              <a:off x="902" y="847"/>
              <a:ext cx="114" cy="38"/>
            </a:xfrm>
            <a:custGeom>
              <a:avLst/>
              <a:gdLst>
                <a:gd name="txL" fmla="*/ 0 w 133"/>
                <a:gd name="txT" fmla="*/ 0 h 54"/>
                <a:gd name="txR" fmla="*/ 133 w 133"/>
                <a:gd name="txB" fmla="*/ 54 h 54"/>
              </a:gdLst>
              <a:ahLst/>
              <a:cxnLst>
                <a:cxn ang="0">
                  <a:pos x="36" y="0"/>
                </a:cxn>
                <a:cxn ang="0">
                  <a:pos x="27" y="2"/>
                </a:cxn>
                <a:cxn ang="0">
                  <a:pos x="20" y="11"/>
                </a:cxn>
                <a:cxn ang="0">
                  <a:pos x="9" y="12"/>
                </a:cxn>
                <a:cxn ang="0">
                  <a:pos x="3" y="15"/>
                </a:cxn>
                <a:cxn ang="0">
                  <a:pos x="8" y="19"/>
                </a:cxn>
                <a:cxn ang="0">
                  <a:pos x="84" y="12"/>
                </a:cxn>
                <a:cxn ang="0">
                  <a:pos x="77" y="6"/>
                </a:cxn>
                <a:cxn ang="0">
                  <a:pos x="66" y="3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2" y="5"/>
                </a:cxn>
                <a:cxn ang="0">
                  <a:pos x="36" y="0"/>
                </a:cxn>
              </a:cxnLst>
              <a:rect l="txL" t="txT" r="txR" b="tx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8E3DFA9F-B96B-4585-93F2-AFA5628C4775}"/>
                </a:ext>
              </a:extLst>
            </p:cNvPr>
            <p:cNvSpPr/>
            <p:nvPr/>
          </p:nvSpPr>
          <p:spPr>
            <a:xfrm>
              <a:off x="1023" y="871"/>
              <a:ext cx="43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8" y="0"/>
                </a:cxn>
                <a:cxn ang="0">
                  <a:pos x="4" y="6"/>
                </a:cxn>
                <a:cxn ang="0">
                  <a:pos x="16" y="9"/>
                </a:cxn>
                <a:cxn ang="0">
                  <a:pos x="20" y="1"/>
                </a:cxn>
                <a:cxn ang="0">
                  <a:pos x="8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622C9EC4-0EE8-46CD-8188-A59248C62498}"/>
                </a:ext>
              </a:extLst>
            </p:cNvPr>
            <p:cNvSpPr/>
            <p:nvPr/>
          </p:nvSpPr>
          <p:spPr>
            <a:xfrm>
              <a:off x="1087" y="874"/>
              <a:ext cx="14" cy="24"/>
            </a:xfrm>
            <a:custGeom>
              <a:avLst/>
              <a:gdLst>
                <a:gd name="txL" fmla="*/ 0 w 16"/>
                <a:gd name="txT" fmla="*/ 0 h 34"/>
                <a:gd name="txR" fmla="*/ 16 w 16"/>
                <a:gd name="txB" fmla="*/ 34 h 34"/>
              </a:gdLst>
              <a:ahLst/>
              <a:cxnLst>
                <a:cxn ang="0">
                  <a:pos x="10" y="0"/>
                </a:cxn>
                <a:cxn ang="0">
                  <a:pos x="0" y="5"/>
                </a:cxn>
                <a:cxn ang="0">
                  <a:pos x="11" y="12"/>
                </a:cxn>
                <a:cxn ang="0">
                  <a:pos x="9" y="6"/>
                </a:cxn>
                <a:cxn ang="0">
                  <a:pos x="11" y="2"/>
                </a:cxn>
                <a:cxn ang="0">
                  <a:pos x="10" y="0"/>
                </a:cxn>
              </a:cxnLst>
              <a:rect l="txL" t="txT" r="txR" b="tx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B397A21D-F5CA-437D-8F50-AA832DCB799B}"/>
                </a:ext>
              </a:extLst>
            </p:cNvPr>
            <p:cNvSpPr/>
            <p:nvPr/>
          </p:nvSpPr>
          <p:spPr>
            <a:xfrm>
              <a:off x="876" y="83"/>
              <a:ext cx="207" cy="82"/>
            </a:xfrm>
            <a:custGeom>
              <a:avLst/>
              <a:gdLst>
                <a:gd name="txL" fmla="*/ 0 w 240"/>
                <a:gd name="txT" fmla="*/ 0 h 117"/>
                <a:gd name="txR" fmla="*/ 240 w 240"/>
                <a:gd name="txB" fmla="*/ 117 h 117"/>
              </a:gdLst>
              <a:ahLst/>
              <a:cxnLst>
                <a:cxn ang="0">
                  <a:pos x="41" y="1"/>
                </a:cxn>
                <a:cxn ang="0">
                  <a:pos x="16" y="11"/>
                </a:cxn>
                <a:cxn ang="0">
                  <a:pos x="3" y="13"/>
                </a:cxn>
                <a:cxn ang="0">
                  <a:pos x="0" y="13"/>
                </a:cxn>
                <a:cxn ang="0">
                  <a:pos x="16" y="20"/>
                </a:cxn>
                <a:cxn ang="0">
                  <a:pos x="24" y="22"/>
                </a:cxn>
                <a:cxn ang="0">
                  <a:pos x="44" y="16"/>
                </a:cxn>
                <a:cxn ang="0">
                  <a:pos x="52" y="15"/>
                </a:cxn>
                <a:cxn ang="0">
                  <a:pos x="53" y="19"/>
                </a:cxn>
                <a:cxn ang="0">
                  <a:pos x="41" y="21"/>
                </a:cxn>
                <a:cxn ang="0">
                  <a:pos x="46" y="25"/>
                </a:cxn>
                <a:cxn ang="0">
                  <a:pos x="26" y="30"/>
                </a:cxn>
                <a:cxn ang="0">
                  <a:pos x="45" y="37"/>
                </a:cxn>
                <a:cxn ang="0">
                  <a:pos x="53" y="39"/>
                </a:cxn>
                <a:cxn ang="0">
                  <a:pos x="76" y="35"/>
                </a:cxn>
                <a:cxn ang="0">
                  <a:pos x="96" y="36"/>
                </a:cxn>
                <a:cxn ang="0">
                  <a:pos x="108" y="40"/>
                </a:cxn>
                <a:cxn ang="0">
                  <a:pos x="131" y="37"/>
                </a:cxn>
                <a:cxn ang="0">
                  <a:pos x="143" y="35"/>
                </a:cxn>
                <a:cxn ang="0">
                  <a:pos x="142" y="27"/>
                </a:cxn>
                <a:cxn ang="0">
                  <a:pos x="150" y="24"/>
                </a:cxn>
                <a:cxn ang="0">
                  <a:pos x="153" y="16"/>
                </a:cxn>
                <a:cxn ang="0">
                  <a:pos x="135" y="20"/>
                </a:cxn>
                <a:cxn ang="0">
                  <a:pos x="129" y="15"/>
                </a:cxn>
                <a:cxn ang="0">
                  <a:pos x="110" y="15"/>
                </a:cxn>
                <a:cxn ang="0">
                  <a:pos x="86" y="3"/>
                </a:cxn>
                <a:cxn ang="0">
                  <a:pos x="60" y="4"/>
                </a:cxn>
                <a:cxn ang="0">
                  <a:pos x="53" y="1"/>
                </a:cxn>
                <a:cxn ang="0">
                  <a:pos x="41" y="1"/>
                </a:cxn>
              </a:cxnLst>
              <a:rect l="txL" t="txT" r="txR" b="tx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E93ABA66-F0D7-4C5E-ACE7-F8015A5FB668}"/>
                </a:ext>
              </a:extLst>
            </p:cNvPr>
            <p:cNvSpPr/>
            <p:nvPr/>
          </p:nvSpPr>
          <p:spPr>
            <a:xfrm>
              <a:off x="968" y="45"/>
              <a:ext cx="168" cy="56"/>
            </a:xfrm>
            <a:custGeom>
              <a:avLst/>
              <a:gdLst>
                <a:gd name="txL" fmla="*/ 0 w 194"/>
                <a:gd name="txT" fmla="*/ 0 h 80"/>
                <a:gd name="txR" fmla="*/ 194 w 194"/>
                <a:gd name="txB" fmla="*/ 80 h 80"/>
              </a:gdLst>
              <a:ahLst/>
              <a:cxnLst>
                <a:cxn ang="0">
                  <a:pos x="63" y="4"/>
                </a:cxn>
                <a:cxn ang="0">
                  <a:pos x="9" y="8"/>
                </a:cxn>
                <a:cxn ang="0">
                  <a:pos x="6" y="12"/>
                </a:cxn>
                <a:cxn ang="0">
                  <a:pos x="36" y="18"/>
                </a:cxn>
                <a:cxn ang="0">
                  <a:pos x="87" y="25"/>
                </a:cxn>
                <a:cxn ang="0">
                  <a:pos x="114" y="24"/>
                </a:cxn>
                <a:cxn ang="0">
                  <a:pos x="121" y="22"/>
                </a:cxn>
                <a:cxn ang="0">
                  <a:pos x="114" y="15"/>
                </a:cxn>
                <a:cxn ang="0">
                  <a:pos x="106" y="13"/>
                </a:cxn>
                <a:cxn ang="0">
                  <a:pos x="84" y="9"/>
                </a:cxn>
                <a:cxn ang="0">
                  <a:pos x="63" y="4"/>
                </a:cxn>
              </a:cxnLst>
              <a:rect l="txL" t="txT" r="txR" b="tx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ADAA455E-FE1F-41FB-BB2F-35140811F316}"/>
                </a:ext>
              </a:extLst>
            </p:cNvPr>
            <p:cNvSpPr/>
            <p:nvPr/>
          </p:nvSpPr>
          <p:spPr>
            <a:xfrm>
              <a:off x="1204" y="110"/>
              <a:ext cx="268" cy="178"/>
            </a:xfrm>
            <a:custGeom>
              <a:avLst/>
              <a:gdLst>
                <a:gd name="txL" fmla="*/ 0 w 310"/>
                <a:gd name="txT" fmla="*/ 0 h 254"/>
                <a:gd name="txR" fmla="*/ 310 w 310"/>
                <a:gd name="txB" fmla="*/ 254 h 254"/>
              </a:gdLst>
              <a:ahLst/>
              <a:cxnLst>
                <a:cxn ang="0">
                  <a:pos x="43" y="3"/>
                </a:cxn>
                <a:cxn ang="0">
                  <a:pos x="33" y="8"/>
                </a:cxn>
                <a:cxn ang="0">
                  <a:pos x="14" y="13"/>
                </a:cxn>
                <a:cxn ang="0">
                  <a:pos x="35" y="27"/>
                </a:cxn>
                <a:cxn ang="0">
                  <a:pos x="51" y="29"/>
                </a:cxn>
                <a:cxn ang="0">
                  <a:pos x="67" y="34"/>
                </a:cxn>
                <a:cxn ang="0">
                  <a:pos x="82" y="29"/>
                </a:cxn>
                <a:cxn ang="0">
                  <a:pos x="93" y="35"/>
                </a:cxn>
                <a:cxn ang="0">
                  <a:pos x="97" y="43"/>
                </a:cxn>
                <a:cxn ang="0">
                  <a:pos x="74" y="52"/>
                </a:cxn>
                <a:cxn ang="0">
                  <a:pos x="58" y="60"/>
                </a:cxn>
                <a:cxn ang="0">
                  <a:pos x="45" y="58"/>
                </a:cxn>
                <a:cxn ang="0">
                  <a:pos x="36" y="57"/>
                </a:cxn>
                <a:cxn ang="0">
                  <a:pos x="28" y="64"/>
                </a:cxn>
                <a:cxn ang="0">
                  <a:pos x="25" y="68"/>
                </a:cxn>
                <a:cxn ang="0">
                  <a:pos x="47" y="71"/>
                </a:cxn>
                <a:cxn ang="0">
                  <a:pos x="61" y="70"/>
                </a:cxn>
                <a:cxn ang="0">
                  <a:pos x="74" y="80"/>
                </a:cxn>
                <a:cxn ang="0">
                  <a:pos x="82" y="81"/>
                </a:cxn>
                <a:cxn ang="0">
                  <a:pos x="90" y="82"/>
                </a:cxn>
                <a:cxn ang="0">
                  <a:pos x="100" y="86"/>
                </a:cxn>
                <a:cxn ang="0">
                  <a:pos x="117" y="81"/>
                </a:cxn>
                <a:cxn ang="0">
                  <a:pos x="131" y="81"/>
                </a:cxn>
                <a:cxn ang="0">
                  <a:pos x="148" y="73"/>
                </a:cxn>
                <a:cxn ang="0">
                  <a:pos x="146" y="64"/>
                </a:cxn>
                <a:cxn ang="0">
                  <a:pos x="141" y="60"/>
                </a:cxn>
                <a:cxn ang="0">
                  <a:pos x="150" y="57"/>
                </a:cxn>
                <a:cxn ang="0">
                  <a:pos x="158" y="63"/>
                </a:cxn>
                <a:cxn ang="0">
                  <a:pos x="160" y="68"/>
                </a:cxn>
                <a:cxn ang="0">
                  <a:pos x="169" y="67"/>
                </a:cxn>
                <a:cxn ang="0">
                  <a:pos x="196" y="58"/>
                </a:cxn>
                <a:cxn ang="0">
                  <a:pos x="189" y="50"/>
                </a:cxn>
                <a:cxn ang="0">
                  <a:pos x="168" y="42"/>
                </a:cxn>
                <a:cxn ang="0">
                  <a:pos x="171" y="37"/>
                </a:cxn>
                <a:cxn ang="0">
                  <a:pos x="179" y="35"/>
                </a:cxn>
                <a:cxn ang="0">
                  <a:pos x="163" y="22"/>
                </a:cxn>
                <a:cxn ang="0">
                  <a:pos x="150" y="20"/>
                </a:cxn>
                <a:cxn ang="0">
                  <a:pos x="143" y="19"/>
                </a:cxn>
                <a:cxn ang="0">
                  <a:pos x="130" y="11"/>
                </a:cxn>
                <a:cxn ang="0">
                  <a:pos x="100" y="15"/>
                </a:cxn>
                <a:cxn ang="0">
                  <a:pos x="107" y="9"/>
                </a:cxn>
                <a:cxn ang="0">
                  <a:pos x="90" y="6"/>
                </a:cxn>
                <a:cxn ang="0">
                  <a:pos x="77" y="6"/>
                </a:cxn>
                <a:cxn ang="0">
                  <a:pos x="43" y="3"/>
                </a:cxn>
              </a:cxnLst>
              <a:rect l="txL" t="txT" r="txR" b="tx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8C6E12B4-9F0A-44F3-8869-3AE029CF451E}"/>
                </a:ext>
              </a:extLst>
            </p:cNvPr>
            <p:cNvSpPr/>
            <p:nvPr/>
          </p:nvSpPr>
          <p:spPr>
            <a:xfrm>
              <a:off x="1202" y="34"/>
              <a:ext cx="51" cy="34"/>
            </a:xfrm>
            <a:custGeom>
              <a:avLst/>
              <a:gdLst>
                <a:gd name="txL" fmla="*/ 0 w 59"/>
                <a:gd name="txT" fmla="*/ 0 h 50"/>
                <a:gd name="txR" fmla="*/ 59 w 59"/>
                <a:gd name="txB" fmla="*/ 50 h 50"/>
              </a:gdLst>
              <a:ahLst/>
              <a:cxnLst>
                <a:cxn ang="0">
                  <a:pos x="16" y="0"/>
                </a:cxn>
                <a:cxn ang="0">
                  <a:pos x="0" y="3"/>
                </a:cxn>
                <a:cxn ang="0">
                  <a:pos x="19" y="12"/>
                </a:cxn>
                <a:cxn ang="0">
                  <a:pos x="30" y="16"/>
                </a:cxn>
                <a:cxn ang="0">
                  <a:pos x="37" y="9"/>
                </a:cxn>
                <a:cxn ang="0">
                  <a:pos x="29" y="2"/>
                </a:cxn>
                <a:cxn ang="0">
                  <a:pos x="16" y="0"/>
                </a:cxn>
              </a:cxnLst>
              <a:rect l="txL" t="txT" r="txR" b="tx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35A3520C-2C20-4CF4-9FDC-C2AAA33D8966}"/>
                </a:ext>
              </a:extLst>
            </p:cNvPr>
            <p:cNvSpPr/>
            <p:nvPr/>
          </p:nvSpPr>
          <p:spPr>
            <a:xfrm>
              <a:off x="1105" y="99"/>
              <a:ext cx="75" cy="39"/>
            </a:xfrm>
            <a:custGeom>
              <a:avLst/>
              <a:gdLst>
                <a:gd name="txL" fmla="*/ 0 w 86"/>
                <a:gd name="txT" fmla="*/ 0 h 57"/>
                <a:gd name="txR" fmla="*/ 86 w 86"/>
                <a:gd name="txB" fmla="*/ 57 h 57"/>
              </a:gdLst>
              <a:ahLst/>
              <a:cxnLst>
                <a:cxn ang="0">
                  <a:pos x="29" y="2"/>
                </a:cxn>
                <a:cxn ang="0">
                  <a:pos x="16" y="8"/>
                </a:cxn>
                <a:cxn ang="0">
                  <a:pos x="3" y="8"/>
                </a:cxn>
                <a:cxn ang="0">
                  <a:pos x="10" y="18"/>
                </a:cxn>
                <a:cxn ang="0">
                  <a:pos x="50" y="11"/>
                </a:cxn>
                <a:cxn ang="0">
                  <a:pos x="57" y="5"/>
                </a:cxn>
                <a:cxn ang="0">
                  <a:pos x="38" y="2"/>
                </a:cxn>
                <a:cxn ang="0">
                  <a:pos x="29" y="2"/>
                </a:cxn>
              </a:cxnLst>
              <a:rect l="txL" t="txT" r="txR" b="tx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501A43BF-9989-46DA-AC63-E76A19D8843C}"/>
                </a:ext>
              </a:extLst>
            </p:cNvPr>
            <p:cNvSpPr/>
            <p:nvPr/>
          </p:nvSpPr>
          <p:spPr>
            <a:xfrm>
              <a:off x="1184" y="107"/>
              <a:ext cx="62" cy="23"/>
            </a:xfrm>
            <a:custGeom>
              <a:avLst/>
              <a:gdLst>
                <a:gd name="txL" fmla="*/ 0 w 73"/>
                <a:gd name="txT" fmla="*/ 0 h 34"/>
                <a:gd name="txR" fmla="*/ 73 w 73"/>
                <a:gd name="txB" fmla="*/ 34 h 34"/>
              </a:gdLst>
              <a:ahLst/>
              <a:cxnLst>
                <a:cxn ang="0">
                  <a:pos x="25" y="0"/>
                </a:cxn>
                <a:cxn ang="0">
                  <a:pos x="6" y="5"/>
                </a:cxn>
                <a:cxn ang="0">
                  <a:pos x="14" y="11"/>
                </a:cxn>
                <a:cxn ang="0">
                  <a:pos x="31" y="9"/>
                </a:cxn>
                <a:cxn ang="0">
                  <a:pos x="39" y="6"/>
                </a:cxn>
                <a:cxn ang="0">
                  <a:pos x="25" y="0"/>
                </a:cxn>
              </a:cxnLst>
              <a:rect l="txL" t="txT" r="txR" b="tx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295CC6B4-5016-42DF-89F4-C7945A6B1E04}"/>
                </a:ext>
              </a:extLst>
            </p:cNvPr>
            <p:cNvSpPr/>
            <p:nvPr/>
          </p:nvSpPr>
          <p:spPr>
            <a:xfrm>
              <a:off x="1150" y="73"/>
              <a:ext cx="74" cy="32"/>
            </a:xfrm>
            <a:custGeom>
              <a:avLst/>
              <a:gdLst>
                <a:gd name="txL" fmla="*/ 0 w 85"/>
                <a:gd name="txT" fmla="*/ 0 h 45"/>
                <a:gd name="txR" fmla="*/ 85 w 85"/>
                <a:gd name="txB" fmla="*/ 45 h 45"/>
              </a:gdLst>
              <a:ahLst/>
              <a:cxnLst>
                <a:cxn ang="0">
                  <a:pos x="38" y="4"/>
                </a:cxn>
                <a:cxn ang="0">
                  <a:pos x="18" y="1"/>
                </a:cxn>
                <a:cxn ang="0">
                  <a:pos x="0" y="6"/>
                </a:cxn>
                <a:cxn ang="0">
                  <a:pos x="26" y="11"/>
                </a:cxn>
                <a:cxn ang="0">
                  <a:pos x="43" y="14"/>
                </a:cxn>
                <a:cxn ang="0">
                  <a:pos x="56" y="6"/>
                </a:cxn>
                <a:cxn ang="0">
                  <a:pos x="54" y="2"/>
                </a:cxn>
                <a:cxn ang="0">
                  <a:pos x="43" y="0"/>
                </a:cxn>
                <a:cxn ang="0">
                  <a:pos x="38" y="4"/>
                </a:cxn>
              </a:cxnLst>
              <a:rect l="txL" t="txT" r="txR" b="tx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77D18724-EEB8-4DB1-B84C-9233A4752C07}"/>
                </a:ext>
              </a:extLst>
            </p:cNvPr>
            <p:cNvSpPr/>
            <p:nvPr/>
          </p:nvSpPr>
          <p:spPr>
            <a:xfrm>
              <a:off x="1119" y="43"/>
              <a:ext cx="51" cy="22"/>
            </a:xfrm>
            <a:custGeom>
              <a:avLst/>
              <a:gdLst>
                <a:gd name="txL" fmla="*/ 0 w 58"/>
                <a:gd name="txT" fmla="*/ 0 h 31"/>
                <a:gd name="txR" fmla="*/ 58 w 58"/>
                <a:gd name="txB" fmla="*/ 31 h 31"/>
              </a:gdLst>
              <a:ahLst/>
              <a:cxnLst>
                <a:cxn ang="0">
                  <a:pos x="11" y="1"/>
                </a:cxn>
                <a:cxn ang="0">
                  <a:pos x="0" y="6"/>
                </a:cxn>
                <a:cxn ang="0">
                  <a:pos x="14" y="10"/>
                </a:cxn>
                <a:cxn ang="0">
                  <a:pos x="19" y="7"/>
                </a:cxn>
                <a:cxn ang="0">
                  <a:pos x="35" y="4"/>
                </a:cxn>
                <a:cxn ang="0">
                  <a:pos x="30" y="0"/>
                </a:cxn>
                <a:cxn ang="0">
                  <a:pos x="11" y="1"/>
                </a:cxn>
              </a:cxnLst>
              <a:rect l="txL" t="txT" r="txR" b="tx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1286DFB7-680E-4C96-ACDD-947492BCD837}"/>
                </a:ext>
              </a:extLst>
            </p:cNvPr>
            <p:cNvSpPr/>
            <p:nvPr/>
          </p:nvSpPr>
          <p:spPr>
            <a:xfrm>
              <a:off x="1250" y="46"/>
              <a:ext cx="131" cy="72"/>
            </a:xfrm>
            <a:custGeom>
              <a:avLst/>
              <a:gdLst>
                <a:gd name="txL" fmla="*/ 0 w 152"/>
                <a:gd name="txT" fmla="*/ 0 h 102"/>
                <a:gd name="txR" fmla="*/ 152 w 152"/>
                <a:gd name="txB" fmla="*/ 102 h 102"/>
              </a:gdLst>
              <a:ahLst/>
              <a:cxnLst>
                <a:cxn ang="0">
                  <a:pos x="24" y="0"/>
                </a:cxn>
                <a:cxn ang="0">
                  <a:pos x="9" y="2"/>
                </a:cxn>
                <a:cxn ang="0">
                  <a:pos x="3" y="13"/>
                </a:cxn>
                <a:cxn ang="0">
                  <a:pos x="8" y="20"/>
                </a:cxn>
                <a:cxn ang="0">
                  <a:pos x="0" y="25"/>
                </a:cxn>
                <a:cxn ang="0">
                  <a:pos x="35" y="30"/>
                </a:cxn>
                <a:cxn ang="0">
                  <a:pos x="53" y="32"/>
                </a:cxn>
                <a:cxn ang="0">
                  <a:pos x="97" y="30"/>
                </a:cxn>
                <a:cxn ang="0">
                  <a:pos x="49" y="25"/>
                </a:cxn>
                <a:cxn ang="0">
                  <a:pos x="35" y="22"/>
                </a:cxn>
                <a:cxn ang="0">
                  <a:pos x="28" y="18"/>
                </a:cxn>
                <a:cxn ang="0">
                  <a:pos x="32" y="12"/>
                </a:cxn>
                <a:cxn ang="0">
                  <a:pos x="24" y="0"/>
                </a:cxn>
              </a:cxnLst>
              <a:rect l="txL" t="txT" r="txR" b="tx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0BD06C74-8DB4-45D6-B831-66CE4A2F9221}"/>
                </a:ext>
              </a:extLst>
            </p:cNvPr>
            <p:cNvSpPr/>
            <p:nvPr/>
          </p:nvSpPr>
          <p:spPr>
            <a:xfrm>
              <a:off x="0" y="275"/>
              <a:ext cx="29" cy="14"/>
            </a:xfrm>
            <a:custGeom>
              <a:avLst/>
              <a:gdLst>
                <a:gd name="txL" fmla="*/ 0 w 34"/>
                <a:gd name="txT" fmla="*/ 0 h 20"/>
                <a:gd name="txR" fmla="*/ 34 w 34"/>
                <a:gd name="txB" fmla="*/ 20 h 20"/>
              </a:gdLst>
              <a:ahLst/>
              <a:cxnLst>
                <a:cxn ang="0">
                  <a:pos x="21" y="0"/>
                </a:cxn>
                <a:cxn ang="0">
                  <a:pos x="15" y="7"/>
                </a:cxn>
                <a:cxn ang="0">
                  <a:pos x="3" y="6"/>
                </a:cxn>
                <a:cxn ang="0">
                  <a:pos x="3" y="2"/>
                </a:cxn>
                <a:cxn ang="0">
                  <a:pos x="21" y="0"/>
                </a:cxn>
              </a:cxnLst>
              <a:rect l="txL" t="txT" r="txR" b="tx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1A19A231-ED07-4767-AA37-803A2F008E55}"/>
                </a:ext>
              </a:extLst>
            </p:cNvPr>
            <p:cNvSpPr/>
            <p:nvPr/>
          </p:nvSpPr>
          <p:spPr>
            <a:xfrm>
              <a:off x="871" y="753"/>
              <a:ext cx="18" cy="11"/>
            </a:xfrm>
            <a:custGeom>
              <a:avLst/>
              <a:gdLst>
                <a:gd name="txL" fmla="*/ 0 w 21"/>
                <a:gd name="txT" fmla="*/ 0 h 16"/>
                <a:gd name="txR" fmla="*/ 21 w 21"/>
                <a:gd name="txB" fmla="*/ 16 h 16"/>
              </a:gdLst>
              <a:ahLst/>
              <a:cxnLst>
                <a:cxn ang="0">
                  <a:pos x="3" y="0"/>
                </a:cxn>
                <a:cxn ang="0">
                  <a:pos x="8" y="6"/>
                </a:cxn>
                <a:cxn ang="0">
                  <a:pos x="3" y="0"/>
                </a:cxn>
              </a:cxnLst>
              <a:rect l="txL" t="txT" r="txR" b="tx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84565569-BE23-481A-839B-B08B9328E53D}"/>
                </a:ext>
              </a:extLst>
            </p:cNvPr>
            <p:cNvSpPr/>
            <p:nvPr/>
          </p:nvSpPr>
          <p:spPr>
            <a:xfrm>
              <a:off x="874" y="776"/>
              <a:ext cx="19" cy="11"/>
            </a:xfrm>
            <a:custGeom>
              <a:avLst/>
              <a:gdLst>
                <a:gd name="txL" fmla="*/ 0 w 21"/>
                <a:gd name="txT" fmla="*/ 0 h 16"/>
                <a:gd name="txR" fmla="*/ 21 w 21"/>
                <a:gd name="txB" fmla="*/ 16 h 16"/>
              </a:gdLst>
              <a:ahLst/>
              <a:cxnLst>
                <a:cxn ang="0">
                  <a:pos x="3" y="0"/>
                </a:cxn>
                <a:cxn ang="0">
                  <a:pos x="10" y="6"/>
                </a:cxn>
                <a:cxn ang="0">
                  <a:pos x="3" y="0"/>
                </a:cxn>
              </a:cxnLst>
              <a:rect l="txL" t="txT" r="txR" b="tx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B08ED85E-4CDB-4D25-BA66-522042DD59DF}"/>
                </a:ext>
              </a:extLst>
            </p:cNvPr>
            <p:cNvSpPr/>
            <p:nvPr/>
          </p:nvSpPr>
          <p:spPr>
            <a:xfrm>
              <a:off x="1109" y="899"/>
              <a:ext cx="17" cy="12"/>
            </a:xfrm>
            <a:custGeom>
              <a:avLst/>
              <a:gdLst>
                <a:gd name="txL" fmla="*/ 0 w 21"/>
                <a:gd name="txT" fmla="*/ 0 h 16"/>
                <a:gd name="txR" fmla="*/ 21 w 21"/>
                <a:gd name="txB" fmla="*/ 16 h 16"/>
              </a:gdLst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2" y="0"/>
                </a:cxn>
              </a:cxnLst>
              <a:rect l="txL" t="txT" r="txR" b="tx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AE86FC68-2C5B-4F39-9791-9D2A9DFDAB86}"/>
                </a:ext>
              </a:extLst>
            </p:cNvPr>
            <p:cNvSpPr/>
            <p:nvPr/>
          </p:nvSpPr>
          <p:spPr>
            <a:xfrm>
              <a:off x="1251" y="447"/>
              <a:ext cx="44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8" y="0"/>
                </a:cxn>
                <a:cxn ang="0">
                  <a:pos x="4" y="6"/>
                </a:cxn>
                <a:cxn ang="0">
                  <a:pos x="17" y="9"/>
                </a:cxn>
                <a:cxn ang="0">
                  <a:pos x="21" y="1"/>
                </a:cxn>
                <a:cxn ang="0">
                  <a:pos x="8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96D3B68F-88E5-44D9-A9DF-D1D7468E9D74}"/>
                </a:ext>
              </a:extLst>
            </p:cNvPr>
            <p:cNvSpPr/>
            <p:nvPr/>
          </p:nvSpPr>
          <p:spPr>
            <a:xfrm>
              <a:off x="1136" y="255"/>
              <a:ext cx="44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8" y="0"/>
                </a:cxn>
                <a:cxn ang="0">
                  <a:pos x="4" y="6"/>
                </a:cxn>
                <a:cxn ang="0">
                  <a:pos x="17" y="9"/>
                </a:cxn>
                <a:cxn ang="0">
                  <a:pos x="21" y="1"/>
                </a:cxn>
                <a:cxn ang="0">
                  <a:pos x="8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2E7FB624-3ABF-4111-9A2E-B7EE6326E033}"/>
                </a:ext>
              </a:extLst>
            </p:cNvPr>
            <p:cNvSpPr/>
            <p:nvPr/>
          </p:nvSpPr>
          <p:spPr>
            <a:xfrm>
              <a:off x="1211" y="88"/>
              <a:ext cx="45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9" y="0"/>
                </a:cxn>
                <a:cxn ang="0">
                  <a:pos x="4" y="6"/>
                </a:cxn>
                <a:cxn ang="0">
                  <a:pos x="19" y="9"/>
                </a:cxn>
                <a:cxn ang="0">
                  <a:pos x="23" y="1"/>
                </a:cxn>
                <a:cxn ang="0">
                  <a:pos x="9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FCC60F3B-FA3B-44F2-B4C3-9AA25D5E249D}"/>
                </a:ext>
              </a:extLst>
            </p:cNvPr>
            <p:cNvSpPr/>
            <p:nvPr/>
          </p:nvSpPr>
          <p:spPr>
            <a:xfrm>
              <a:off x="1284" y="189"/>
              <a:ext cx="43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8" y="0"/>
                </a:cxn>
                <a:cxn ang="0">
                  <a:pos x="4" y="6"/>
                </a:cxn>
                <a:cxn ang="0">
                  <a:pos x="16" y="9"/>
                </a:cxn>
                <a:cxn ang="0">
                  <a:pos x="20" y="1"/>
                </a:cxn>
                <a:cxn ang="0">
                  <a:pos x="8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ED11DCEE-54D4-4577-B864-B25409952A24}"/>
                </a:ext>
              </a:extLst>
            </p:cNvPr>
            <p:cNvSpPr/>
            <p:nvPr/>
          </p:nvSpPr>
          <p:spPr>
            <a:xfrm>
              <a:off x="1302" y="0"/>
              <a:ext cx="801" cy="323"/>
            </a:xfrm>
            <a:custGeom>
              <a:avLst/>
              <a:gdLst>
                <a:gd name="txL" fmla="*/ 0 w 929"/>
                <a:gd name="txT" fmla="*/ 0 h 462"/>
                <a:gd name="txR" fmla="*/ 929 w 929"/>
                <a:gd name="txB" fmla="*/ 462 h 462"/>
              </a:gdLst>
              <a:ahLst/>
              <a:cxnLst>
                <a:cxn ang="0">
                  <a:pos x="18" y="19"/>
                </a:cxn>
                <a:cxn ang="0">
                  <a:pos x="3" y="31"/>
                </a:cxn>
                <a:cxn ang="0">
                  <a:pos x="23" y="34"/>
                </a:cxn>
                <a:cxn ang="0">
                  <a:pos x="10" y="40"/>
                </a:cxn>
                <a:cxn ang="0">
                  <a:pos x="67" y="46"/>
                </a:cxn>
                <a:cxn ang="0">
                  <a:pos x="91" y="45"/>
                </a:cxn>
                <a:cxn ang="0">
                  <a:pos x="160" y="27"/>
                </a:cxn>
                <a:cxn ang="0">
                  <a:pos x="192" y="22"/>
                </a:cxn>
                <a:cxn ang="0">
                  <a:pos x="208" y="27"/>
                </a:cxn>
                <a:cxn ang="0">
                  <a:pos x="175" y="30"/>
                </a:cxn>
                <a:cxn ang="0">
                  <a:pos x="155" y="38"/>
                </a:cxn>
                <a:cxn ang="0">
                  <a:pos x="163" y="41"/>
                </a:cxn>
                <a:cxn ang="0">
                  <a:pos x="166" y="54"/>
                </a:cxn>
                <a:cxn ang="0">
                  <a:pos x="224" y="66"/>
                </a:cxn>
                <a:cxn ang="0">
                  <a:pos x="216" y="72"/>
                </a:cxn>
                <a:cxn ang="0">
                  <a:pos x="235" y="84"/>
                </a:cxn>
                <a:cxn ang="0">
                  <a:pos x="223" y="91"/>
                </a:cxn>
                <a:cxn ang="0">
                  <a:pos x="208" y="101"/>
                </a:cxn>
                <a:cxn ang="0">
                  <a:pos x="188" y="111"/>
                </a:cxn>
                <a:cxn ang="0">
                  <a:pos x="187" y="144"/>
                </a:cxn>
                <a:cxn ang="0">
                  <a:pos x="213" y="152"/>
                </a:cxn>
                <a:cxn ang="0">
                  <a:pos x="249" y="153"/>
                </a:cxn>
                <a:cxn ang="0">
                  <a:pos x="264" y="144"/>
                </a:cxn>
                <a:cxn ang="0">
                  <a:pos x="324" y="122"/>
                </a:cxn>
                <a:cxn ang="0">
                  <a:pos x="366" y="115"/>
                </a:cxn>
                <a:cxn ang="0">
                  <a:pos x="414" y="105"/>
                </a:cxn>
                <a:cxn ang="0">
                  <a:pos x="461" y="99"/>
                </a:cxn>
                <a:cxn ang="0">
                  <a:pos x="488" y="89"/>
                </a:cxn>
                <a:cxn ang="0">
                  <a:pos x="513" y="69"/>
                </a:cxn>
                <a:cxn ang="0">
                  <a:pos x="514" y="53"/>
                </a:cxn>
                <a:cxn ang="0">
                  <a:pos x="514" y="43"/>
                </a:cxn>
                <a:cxn ang="0">
                  <a:pos x="533" y="31"/>
                </a:cxn>
                <a:cxn ang="0">
                  <a:pos x="561" y="32"/>
                </a:cxn>
                <a:cxn ang="0">
                  <a:pos x="591" y="17"/>
                </a:cxn>
                <a:cxn ang="0">
                  <a:pos x="569" y="19"/>
                </a:cxn>
                <a:cxn ang="0">
                  <a:pos x="543" y="15"/>
                </a:cxn>
                <a:cxn ang="0">
                  <a:pos x="510" y="7"/>
                </a:cxn>
                <a:cxn ang="0">
                  <a:pos x="412" y="9"/>
                </a:cxn>
                <a:cxn ang="0">
                  <a:pos x="375" y="13"/>
                </a:cxn>
                <a:cxn ang="0">
                  <a:pos x="356" y="13"/>
                </a:cxn>
                <a:cxn ang="0">
                  <a:pos x="331" y="19"/>
                </a:cxn>
                <a:cxn ang="0">
                  <a:pos x="306" y="10"/>
                </a:cxn>
                <a:cxn ang="0">
                  <a:pos x="277" y="14"/>
                </a:cxn>
                <a:cxn ang="0">
                  <a:pos x="235" y="17"/>
                </a:cxn>
                <a:cxn ang="0">
                  <a:pos x="263" y="13"/>
                </a:cxn>
                <a:cxn ang="0">
                  <a:pos x="226" y="3"/>
                </a:cxn>
                <a:cxn ang="0">
                  <a:pos x="214" y="1"/>
                </a:cxn>
                <a:cxn ang="0">
                  <a:pos x="202" y="3"/>
                </a:cxn>
                <a:cxn ang="0">
                  <a:pos x="153" y="6"/>
                </a:cxn>
                <a:cxn ang="0">
                  <a:pos x="103" y="10"/>
                </a:cxn>
                <a:cxn ang="0">
                  <a:pos x="69" y="9"/>
                </a:cxn>
                <a:cxn ang="0">
                  <a:pos x="72" y="24"/>
                </a:cxn>
                <a:cxn ang="0">
                  <a:pos x="67" y="17"/>
                </a:cxn>
                <a:cxn ang="0">
                  <a:pos x="39" y="14"/>
                </a:cxn>
              </a:cxnLst>
              <a:rect l="txL" t="txT" r="txR" b="tx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E4F38652-2E6D-4277-BED2-9441575102E8}"/>
                </a:ext>
              </a:extLst>
            </p:cNvPr>
            <p:cNvSpPr/>
            <p:nvPr/>
          </p:nvSpPr>
          <p:spPr>
            <a:xfrm>
              <a:off x="1547" y="172"/>
              <a:ext cx="45" cy="22"/>
            </a:xfrm>
            <a:custGeom>
              <a:avLst/>
              <a:gdLst>
                <a:gd name="txL" fmla="*/ 0 w 52"/>
                <a:gd name="txT" fmla="*/ 0 h 32"/>
                <a:gd name="txR" fmla="*/ 52 w 52"/>
                <a:gd name="txB" fmla="*/ 32 h 32"/>
              </a:gdLst>
              <a:ahLst/>
              <a:cxnLst>
                <a:cxn ang="0">
                  <a:pos x="22" y="0"/>
                </a:cxn>
                <a:cxn ang="0">
                  <a:pos x="5" y="7"/>
                </a:cxn>
                <a:cxn ang="0">
                  <a:pos x="16" y="10"/>
                </a:cxn>
                <a:cxn ang="0">
                  <a:pos x="27" y="10"/>
                </a:cxn>
                <a:cxn ang="0">
                  <a:pos x="22" y="0"/>
                </a:cxn>
              </a:cxnLst>
              <a:rect l="txL" t="txT" r="txR" b="tx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FA7E8002-81CB-4663-A048-292BCB8E7CFB}"/>
                </a:ext>
              </a:extLst>
            </p:cNvPr>
            <p:cNvSpPr/>
            <p:nvPr/>
          </p:nvSpPr>
          <p:spPr>
            <a:xfrm>
              <a:off x="1873" y="234"/>
              <a:ext cx="147" cy="50"/>
            </a:xfrm>
            <a:custGeom>
              <a:avLst/>
              <a:gdLst>
                <a:gd name="txL" fmla="*/ 0 w 172"/>
                <a:gd name="txT" fmla="*/ 0 h 72"/>
                <a:gd name="txR" fmla="*/ 172 w 172"/>
                <a:gd name="txB" fmla="*/ 72 h 72"/>
              </a:gdLst>
              <a:ahLst/>
              <a:cxnLst>
                <a:cxn ang="0">
                  <a:pos x="63" y="3"/>
                </a:cxn>
                <a:cxn ang="0">
                  <a:pos x="41" y="1"/>
                </a:cxn>
                <a:cxn ang="0">
                  <a:pos x="33" y="0"/>
                </a:cxn>
                <a:cxn ang="0">
                  <a:pos x="0" y="9"/>
                </a:cxn>
                <a:cxn ang="0">
                  <a:pos x="18" y="13"/>
                </a:cxn>
                <a:cxn ang="0">
                  <a:pos x="26" y="20"/>
                </a:cxn>
                <a:cxn ang="0">
                  <a:pos x="41" y="23"/>
                </a:cxn>
                <a:cxn ang="0">
                  <a:pos x="49" y="24"/>
                </a:cxn>
                <a:cxn ang="0">
                  <a:pos x="81" y="20"/>
                </a:cxn>
                <a:cxn ang="0">
                  <a:pos x="108" y="15"/>
                </a:cxn>
                <a:cxn ang="0">
                  <a:pos x="92" y="6"/>
                </a:cxn>
                <a:cxn ang="0">
                  <a:pos x="85" y="1"/>
                </a:cxn>
                <a:cxn ang="0">
                  <a:pos x="63" y="3"/>
                </a:cxn>
              </a:cxnLst>
              <a:rect l="txL" t="txT" r="txR" b="tx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A9B51A40-4663-4CEA-8B91-13B5F1298190}"/>
                </a:ext>
              </a:extLst>
            </p:cNvPr>
            <p:cNvSpPr/>
            <p:nvPr/>
          </p:nvSpPr>
          <p:spPr>
            <a:xfrm>
              <a:off x="1989" y="81"/>
              <a:ext cx="45" cy="23"/>
            </a:xfrm>
            <a:custGeom>
              <a:avLst/>
              <a:gdLst>
                <a:gd name="txL" fmla="*/ 0 w 52"/>
                <a:gd name="txT" fmla="*/ 0 h 32"/>
                <a:gd name="txR" fmla="*/ 52 w 52"/>
                <a:gd name="txB" fmla="*/ 32 h 32"/>
              </a:gdLst>
              <a:ahLst/>
              <a:cxnLst>
                <a:cxn ang="0">
                  <a:pos x="22" y="0"/>
                </a:cxn>
                <a:cxn ang="0">
                  <a:pos x="5" y="7"/>
                </a:cxn>
                <a:cxn ang="0">
                  <a:pos x="16" y="12"/>
                </a:cxn>
                <a:cxn ang="0">
                  <a:pos x="27" y="12"/>
                </a:cxn>
                <a:cxn ang="0">
                  <a:pos x="22" y="0"/>
                </a:cxn>
              </a:cxnLst>
              <a:rect l="txL" t="txT" r="txR" b="tx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835C451D-37D8-406A-A6A5-55566417C930}"/>
                </a:ext>
              </a:extLst>
            </p:cNvPr>
            <p:cNvSpPr/>
            <p:nvPr/>
          </p:nvSpPr>
          <p:spPr>
            <a:xfrm>
              <a:off x="2298" y="51"/>
              <a:ext cx="178" cy="59"/>
            </a:xfrm>
            <a:custGeom>
              <a:avLst/>
              <a:gdLst>
                <a:gd name="txL" fmla="*/ 0 w 206"/>
                <a:gd name="txT" fmla="*/ 0 h 85"/>
                <a:gd name="txR" fmla="*/ 206 w 206"/>
                <a:gd name="txB" fmla="*/ 85 h 85"/>
              </a:gdLst>
              <a:ahLst/>
              <a:cxnLst>
                <a:cxn ang="0">
                  <a:pos x="124" y="2"/>
                </a:cxn>
                <a:cxn ang="0">
                  <a:pos x="67" y="3"/>
                </a:cxn>
                <a:cxn ang="0">
                  <a:pos x="70" y="8"/>
                </a:cxn>
                <a:cxn ang="0">
                  <a:pos x="68" y="11"/>
                </a:cxn>
                <a:cxn ang="0">
                  <a:pos x="58" y="9"/>
                </a:cxn>
                <a:cxn ang="0">
                  <a:pos x="50" y="6"/>
                </a:cxn>
                <a:cxn ang="0">
                  <a:pos x="15" y="9"/>
                </a:cxn>
                <a:cxn ang="0">
                  <a:pos x="20" y="17"/>
                </a:cxn>
                <a:cxn ang="0">
                  <a:pos x="35" y="18"/>
                </a:cxn>
                <a:cxn ang="0">
                  <a:pos x="48" y="24"/>
                </a:cxn>
                <a:cxn ang="0">
                  <a:pos x="58" y="28"/>
                </a:cxn>
                <a:cxn ang="0">
                  <a:pos x="70" y="23"/>
                </a:cxn>
                <a:cxn ang="0">
                  <a:pos x="79" y="19"/>
                </a:cxn>
                <a:cxn ang="0">
                  <a:pos x="82" y="16"/>
                </a:cxn>
                <a:cxn ang="0">
                  <a:pos x="107" y="12"/>
                </a:cxn>
                <a:cxn ang="0">
                  <a:pos x="121" y="10"/>
                </a:cxn>
                <a:cxn ang="0">
                  <a:pos x="129" y="9"/>
                </a:cxn>
                <a:cxn ang="0">
                  <a:pos x="124" y="2"/>
                </a:cxn>
              </a:cxnLst>
              <a:rect l="txL" t="txT" r="txR" b="tx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A062F165-C19A-4A90-87A3-18BE9D4EDE9B}"/>
                </a:ext>
              </a:extLst>
            </p:cNvPr>
            <p:cNvSpPr/>
            <p:nvPr/>
          </p:nvSpPr>
          <p:spPr>
            <a:xfrm>
              <a:off x="2410" y="82"/>
              <a:ext cx="55" cy="20"/>
            </a:xfrm>
            <a:custGeom>
              <a:avLst/>
              <a:gdLst>
                <a:gd name="txL" fmla="*/ 0 w 64"/>
                <a:gd name="txT" fmla="*/ 0 h 28"/>
                <a:gd name="txR" fmla="*/ 64 w 64"/>
                <a:gd name="txB" fmla="*/ 28 h 28"/>
              </a:gdLst>
              <a:ahLst/>
              <a:cxnLst>
                <a:cxn ang="0">
                  <a:pos x="23" y="2"/>
                </a:cxn>
                <a:cxn ang="0">
                  <a:pos x="5" y="1"/>
                </a:cxn>
                <a:cxn ang="0">
                  <a:pos x="15" y="10"/>
                </a:cxn>
                <a:cxn ang="0">
                  <a:pos x="34" y="5"/>
                </a:cxn>
                <a:cxn ang="0">
                  <a:pos x="23" y="2"/>
                </a:cxn>
              </a:cxnLst>
              <a:rect l="txL" t="txT" r="txR" b="tx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36A4A31E-EA09-4F05-9E15-E8009A6DE699}"/>
                </a:ext>
              </a:extLst>
            </p:cNvPr>
            <p:cNvSpPr/>
            <p:nvPr/>
          </p:nvSpPr>
          <p:spPr>
            <a:xfrm>
              <a:off x="2074" y="337"/>
              <a:ext cx="125" cy="123"/>
            </a:xfrm>
            <a:custGeom>
              <a:avLst/>
              <a:gdLst>
                <a:gd name="txL" fmla="*/ 0 w 146"/>
                <a:gd name="txT" fmla="*/ 0 h 176"/>
                <a:gd name="txR" fmla="*/ 146 w 146"/>
                <a:gd name="txB" fmla="*/ 176 h 176"/>
              </a:gdLst>
              <a:ahLst/>
              <a:cxnLst>
                <a:cxn ang="0">
                  <a:pos x="15" y="6"/>
                </a:cxn>
                <a:cxn ang="0">
                  <a:pos x="0" y="8"/>
                </a:cxn>
                <a:cxn ang="0">
                  <a:pos x="9" y="15"/>
                </a:cxn>
                <a:cxn ang="0">
                  <a:pos x="21" y="30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18" y="38"/>
                </a:cxn>
                <a:cxn ang="0">
                  <a:pos x="10" y="45"/>
                </a:cxn>
                <a:cxn ang="0">
                  <a:pos x="11" y="47"/>
                </a:cxn>
                <a:cxn ang="0">
                  <a:pos x="19" y="48"/>
                </a:cxn>
                <a:cxn ang="0">
                  <a:pos x="11" y="57"/>
                </a:cxn>
                <a:cxn ang="0">
                  <a:pos x="13" y="59"/>
                </a:cxn>
                <a:cxn ang="0">
                  <a:pos x="21" y="59"/>
                </a:cxn>
                <a:cxn ang="0">
                  <a:pos x="37" y="57"/>
                </a:cxn>
                <a:cxn ang="0">
                  <a:pos x="58" y="59"/>
                </a:cxn>
                <a:cxn ang="0">
                  <a:pos x="68" y="57"/>
                </a:cxn>
                <a:cxn ang="0">
                  <a:pos x="76" y="56"/>
                </a:cxn>
                <a:cxn ang="0">
                  <a:pos x="80" y="48"/>
                </a:cxn>
                <a:cxn ang="0">
                  <a:pos x="92" y="45"/>
                </a:cxn>
                <a:cxn ang="0">
                  <a:pos x="68" y="37"/>
                </a:cxn>
                <a:cxn ang="0">
                  <a:pos x="55" y="29"/>
                </a:cxn>
                <a:cxn ang="0">
                  <a:pos x="51" y="24"/>
                </a:cxn>
                <a:cxn ang="0">
                  <a:pos x="40" y="21"/>
                </a:cxn>
                <a:cxn ang="0">
                  <a:pos x="54" y="15"/>
                </a:cxn>
                <a:cxn ang="0">
                  <a:pos x="40" y="10"/>
                </a:cxn>
                <a:cxn ang="0">
                  <a:pos x="44" y="4"/>
                </a:cxn>
                <a:cxn ang="0">
                  <a:pos x="28" y="1"/>
                </a:cxn>
                <a:cxn ang="0">
                  <a:pos x="19" y="3"/>
                </a:cxn>
                <a:cxn ang="0">
                  <a:pos x="15" y="6"/>
                </a:cxn>
              </a:cxnLst>
              <a:rect l="txL" t="txT" r="txR" b="tx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78186D47-2A4E-4969-8220-2DEB89B012CD}"/>
                </a:ext>
              </a:extLst>
            </p:cNvPr>
            <p:cNvSpPr/>
            <p:nvPr/>
          </p:nvSpPr>
          <p:spPr>
            <a:xfrm>
              <a:off x="2012" y="381"/>
              <a:ext cx="79" cy="64"/>
            </a:xfrm>
            <a:custGeom>
              <a:avLst/>
              <a:gdLst>
                <a:gd name="txL" fmla="*/ 0 w 92"/>
                <a:gd name="txT" fmla="*/ 0 h 92"/>
                <a:gd name="txR" fmla="*/ 92 w 92"/>
                <a:gd name="txB" fmla="*/ 92 h 92"/>
              </a:gdLst>
              <a:ahLst/>
              <a:cxnLst>
                <a:cxn ang="0">
                  <a:pos x="37" y="2"/>
                </a:cxn>
                <a:cxn ang="0">
                  <a:pos x="52" y="3"/>
                </a:cxn>
                <a:cxn ang="0">
                  <a:pos x="58" y="9"/>
                </a:cxn>
                <a:cxn ang="0">
                  <a:pos x="50" y="16"/>
                </a:cxn>
                <a:cxn ang="0">
                  <a:pos x="29" y="26"/>
                </a:cxn>
                <a:cxn ang="0">
                  <a:pos x="11" y="31"/>
                </a:cxn>
                <a:cxn ang="0">
                  <a:pos x="5" y="24"/>
                </a:cxn>
                <a:cxn ang="0">
                  <a:pos x="13" y="22"/>
                </a:cxn>
                <a:cxn ang="0">
                  <a:pos x="9" y="15"/>
                </a:cxn>
                <a:cxn ang="0">
                  <a:pos x="25" y="9"/>
                </a:cxn>
                <a:cxn ang="0">
                  <a:pos x="37" y="2"/>
                </a:cxn>
              </a:cxnLst>
              <a:rect l="txL" t="txT" r="txR" b="tx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F3BDF460-B836-4621-A764-FF498F22CBB8}"/>
                </a:ext>
              </a:extLst>
            </p:cNvPr>
            <p:cNvSpPr/>
            <p:nvPr/>
          </p:nvSpPr>
          <p:spPr>
            <a:xfrm>
              <a:off x="3951" y="1450"/>
              <a:ext cx="545" cy="463"/>
            </a:xfrm>
            <a:custGeom>
              <a:avLst/>
              <a:gdLst>
                <a:gd name="txL" fmla="*/ 0 w 633"/>
                <a:gd name="txT" fmla="*/ 0 h 660"/>
                <a:gd name="txR" fmla="*/ 633 w 633"/>
                <a:gd name="txB" fmla="*/ 660 h 660"/>
              </a:gdLst>
              <a:ahLst/>
              <a:cxnLst>
                <a:cxn ang="0">
                  <a:pos x="136" y="4"/>
                </a:cxn>
                <a:cxn ang="0">
                  <a:pos x="113" y="6"/>
                </a:cxn>
                <a:cxn ang="0">
                  <a:pos x="92" y="18"/>
                </a:cxn>
                <a:cxn ang="0">
                  <a:pos x="66" y="20"/>
                </a:cxn>
                <a:cxn ang="0">
                  <a:pos x="53" y="26"/>
                </a:cxn>
                <a:cxn ang="0">
                  <a:pos x="44" y="40"/>
                </a:cxn>
                <a:cxn ang="0">
                  <a:pos x="23" y="58"/>
                </a:cxn>
                <a:cxn ang="0">
                  <a:pos x="0" y="62"/>
                </a:cxn>
                <a:cxn ang="0">
                  <a:pos x="46" y="112"/>
                </a:cxn>
                <a:cxn ang="0">
                  <a:pos x="77" y="147"/>
                </a:cxn>
                <a:cxn ang="0">
                  <a:pos x="92" y="153"/>
                </a:cxn>
                <a:cxn ang="0">
                  <a:pos x="108" y="156"/>
                </a:cxn>
                <a:cxn ang="0">
                  <a:pos x="146" y="149"/>
                </a:cxn>
                <a:cxn ang="0">
                  <a:pos x="161" y="146"/>
                </a:cxn>
                <a:cxn ang="0">
                  <a:pos x="191" y="156"/>
                </a:cxn>
                <a:cxn ang="0">
                  <a:pos x="207" y="182"/>
                </a:cxn>
                <a:cxn ang="0">
                  <a:pos x="214" y="180"/>
                </a:cxn>
                <a:cxn ang="0">
                  <a:pos x="220" y="176"/>
                </a:cxn>
                <a:cxn ang="0">
                  <a:pos x="235" y="189"/>
                </a:cxn>
                <a:cxn ang="0">
                  <a:pos x="258" y="197"/>
                </a:cxn>
                <a:cxn ang="0">
                  <a:pos x="278" y="208"/>
                </a:cxn>
                <a:cxn ang="0">
                  <a:pos x="283" y="212"/>
                </a:cxn>
                <a:cxn ang="0">
                  <a:pos x="291" y="215"/>
                </a:cxn>
                <a:cxn ang="0">
                  <a:pos x="309" y="226"/>
                </a:cxn>
                <a:cxn ang="0">
                  <a:pos x="314" y="218"/>
                </a:cxn>
                <a:cxn ang="0">
                  <a:pos x="344" y="227"/>
                </a:cxn>
                <a:cxn ang="0">
                  <a:pos x="375" y="226"/>
                </a:cxn>
                <a:cxn ang="0">
                  <a:pos x="393" y="184"/>
                </a:cxn>
                <a:cxn ang="0">
                  <a:pos x="403" y="160"/>
                </a:cxn>
                <a:cxn ang="0">
                  <a:pos x="396" y="126"/>
                </a:cxn>
                <a:cxn ang="0">
                  <a:pos x="342" y="93"/>
                </a:cxn>
                <a:cxn ang="0">
                  <a:pos x="338" y="81"/>
                </a:cxn>
                <a:cxn ang="0">
                  <a:pos x="294" y="62"/>
                </a:cxn>
                <a:cxn ang="0">
                  <a:pos x="301" y="53"/>
                </a:cxn>
                <a:cxn ang="0">
                  <a:pos x="291" y="46"/>
                </a:cxn>
                <a:cxn ang="0">
                  <a:pos x="265" y="27"/>
                </a:cxn>
                <a:cxn ang="0">
                  <a:pos x="251" y="11"/>
                </a:cxn>
                <a:cxn ang="0">
                  <a:pos x="248" y="6"/>
                </a:cxn>
                <a:cxn ang="0">
                  <a:pos x="232" y="52"/>
                </a:cxn>
                <a:cxn ang="0">
                  <a:pos x="207" y="40"/>
                </a:cxn>
                <a:cxn ang="0">
                  <a:pos x="186" y="39"/>
                </a:cxn>
                <a:cxn ang="0">
                  <a:pos x="173" y="30"/>
                </a:cxn>
                <a:cxn ang="0">
                  <a:pos x="168" y="22"/>
                </a:cxn>
                <a:cxn ang="0">
                  <a:pos x="177" y="19"/>
                </a:cxn>
                <a:cxn ang="0">
                  <a:pos x="153" y="6"/>
                </a:cxn>
                <a:cxn ang="0">
                  <a:pos x="138" y="4"/>
                </a:cxn>
                <a:cxn ang="0">
                  <a:pos x="131" y="3"/>
                </a:cxn>
                <a:cxn ang="0">
                  <a:pos x="136" y="4"/>
                </a:cxn>
              </a:cxnLst>
              <a:rect l="txL" t="txT" r="txR" b="tx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783A397D-762E-4C34-8625-16D6A4E22564}"/>
                </a:ext>
              </a:extLst>
            </p:cNvPr>
            <p:cNvSpPr/>
            <p:nvPr/>
          </p:nvSpPr>
          <p:spPr>
            <a:xfrm>
              <a:off x="4120" y="1206"/>
              <a:ext cx="367" cy="196"/>
            </a:xfrm>
            <a:custGeom>
              <a:avLst/>
              <a:gdLst>
                <a:gd name="txL" fmla="*/ 0 w 426"/>
                <a:gd name="txT" fmla="*/ 0 h 280"/>
                <a:gd name="txR" fmla="*/ 426 w 426"/>
                <a:gd name="txB" fmla="*/ 280 h 280"/>
              </a:gdLst>
              <a:ahLst/>
              <a:cxnLst>
                <a:cxn ang="0">
                  <a:pos x="53" y="20"/>
                </a:cxn>
                <a:cxn ang="0">
                  <a:pos x="44" y="13"/>
                </a:cxn>
                <a:cxn ang="0">
                  <a:pos x="40" y="6"/>
                </a:cxn>
                <a:cxn ang="0">
                  <a:pos x="34" y="4"/>
                </a:cxn>
                <a:cxn ang="0">
                  <a:pos x="10" y="6"/>
                </a:cxn>
                <a:cxn ang="0">
                  <a:pos x="28" y="14"/>
                </a:cxn>
                <a:cxn ang="0">
                  <a:pos x="30" y="18"/>
                </a:cxn>
                <a:cxn ang="0">
                  <a:pos x="16" y="24"/>
                </a:cxn>
                <a:cxn ang="0">
                  <a:pos x="56" y="31"/>
                </a:cxn>
                <a:cxn ang="0">
                  <a:pos x="79" y="39"/>
                </a:cxn>
                <a:cxn ang="0">
                  <a:pos x="82" y="43"/>
                </a:cxn>
                <a:cxn ang="0">
                  <a:pos x="90" y="45"/>
                </a:cxn>
                <a:cxn ang="0">
                  <a:pos x="95" y="53"/>
                </a:cxn>
                <a:cxn ang="0">
                  <a:pos x="84" y="67"/>
                </a:cxn>
                <a:cxn ang="0">
                  <a:pos x="115" y="64"/>
                </a:cxn>
                <a:cxn ang="0">
                  <a:pos x="122" y="74"/>
                </a:cxn>
                <a:cxn ang="0">
                  <a:pos x="138" y="77"/>
                </a:cxn>
                <a:cxn ang="0">
                  <a:pos x="146" y="78"/>
                </a:cxn>
                <a:cxn ang="0">
                  <a:pos x="161" y="77"/>
                </a:cxn>
                <a:cxn ang="0">
                  <a:pos x="177" y="67"/>
                </a:cxn>
                <a:cxn ang="0">
                  <a:pos x="215" y="86"/>
                </a:cxn>
                <a:cxn ang="0">
                  <a:pos x="233" y="96"/>
                </a:cxn>
                <a:cxn ang="0">
                  <a:pos x="230" y="77"/>
                </a:cxn>
                <a:cxn ang="0">
                  <a:pos x="215" y="69"/>
                </a:cxn>
                <a:cxn ang="0">
                  <a:pos x="238" y="58"/>
                </a:cxn>
                <a:cxn ang="0">
                  <a:pos x="260" y="53"/>
                </a:cxn>
                <a:cxn ang="0">
                  <a:pos x="269" y="52"/>
                </a:cxn>
                <a:cxn ang="0">
                  <a:pos x="271" y="48"/>
                </a:cxn>
                <a:cxn ang="0">
                  <a:pos x="227" y="51"/>
                </a:cxn>
                <a:cxn ang="0">
                  <a:pos x="195" y="48"/>
                </a:cxn>
                <a:cxn ang="0">
                  <a:pos x="191" y="44"/>
                </a:cxn>
                <a:cxn ang="0">
                  <a:pos x="187" y="40"/>
                </a:cxn>
                <a:cxn ang="0">
                  <a:pos x="141" y="27"/>
                </a:cxn>
                <a:cxn ang="0">
                  <a:pos x="103" y="20"/>
                </a:cxn>
                <a:cxn ang="0">
                  <a:pos x="87" y="18"/>
                </a:cxn>
                <a:cxn ang="0">
                  <a:pos x="51" y="18"/>
                </a:cxn>
                <a:cxn ang="0">
                  <a:pos x="44" y="11"/>
                </a:cxn>
                <a:cxn ang="0">
                  <a:pos x="44" y="0"/>
                </a:cxn>
              </a:cxnLst>
              <a:rect l="txL" t="txT" r="txR" b="tx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39">
              <a:extLst>
                <a:ext uri="{FF2B5EF4-FFF2-40B4-BE49-F238E27FC236}">
                  <a16:creationId xmlns:a16="http://schemas.microsoft.com/office/drawing/2014/main" id="{377E4AAF-3EFD-4171-9CDF-F5B48C6476AE}"/>
                </a:ext>
              </a:extLst>
            </p:cNvPr>
            <p:cNvSpPr/>
            <p:nvPr/>
          </p:nvSpPr>
          <p:spPr>
            <a:xfrm>
              <a:off x="4395" y="1928"/>
              <a:ext cx="52" cy="54"/>
            </a:xfrm>
            <a:custGeom>
              <a:avLst/>
              <a:gdLst>
                <a:gd name="txL" fmla="*/ 0 w 60"/>
                <a:gd name="txT" fmla="*/ 0 h 78"/>
                <a:gd name="txR" fmla="*/ 60 w 60"/>
                <a:gd name="txB" fmla="*/ 78 h 78"/>
              </a:gdLst>
              <a:ahLst/>
              <a:cxnLst>
                <a:cxn ang="0">
                  <a:pos x="21" y="6"/>
                </a:cxn>
                <a:cxn ang="0">
                  <a:pos x="0" y="6"/>
                </a:cxn>
                <a:cxn ang="0">
                  <a:pos x="13" y="14"/>
                </a:cxn>
                <a:cxn ang="0">
                  <a:pos x="18" y="22"/>
                </a:cxn>
                <a:cxn ang="0">
                  <a:pos x="21" y="26"/>
                </a:cxn>
                <a:cxn ang="0">
                  <a:pos x="39" y="17"/>
                </a:cxn>
                <a:cxn ang="0">
                  <a:pos x="21" y="6"/>
                </a:cxn>
              </a:cxnLst>
              <a:rect l="txL" t="txT" r="txR" b="tx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40">
              <a:extLst>
                <a:ext uri="{FF2B5EF4-FFF2-40B4-BE49-F238E27FC236}">
                  <a16:creationId xmlns:a16="http://schemas.microsoft.com/office/drawing/2014/main" id="{64CA5E88-A174-4BEE-8B65-19ADECBD4562}"/>
                </a:ext>
              </a:extLst>
            </p:cNvPr>
            <p:cNvSpPr/>
            <p:nvPr/>
          </p:nvSpPr>
          <p:spPr>
            <a:xfrm>
              <a:off x="4551" y="1844"/>
              <a:ext cx="189" cy="79"/>
            </a:xfrm>
            <a:custGeom>
              <a:avLst/>
              <a:gdLst>
                <a:gd name="txL" fmla="*/ 0 w 219"/>
                <a:gd name="txT" fmla="*/ 0 h 113"/>
                <a:gd name="txR" fmla="*/ 219 w 219"/>
                <a:gd name="txB" fmla="*/ 113 h 113"/>
              </a:gdLst>
              <a:ahLst/>
              <a:cxnLst>
                <a:cxn ang="0">
                  <a:pos x="30" y="25"/>
                </a:cxn>
                <a:cxn ang="0">
                  <a:pos x="25" y="21"/>
                </a:cxn>
                <a:cxn ang="0">
                  <a:pos x="9" y="24"/>
                </a:cxn>
                <a:cxn ang="0">
                  <a:pos x="25" y="38"/>
                </a:cxn>
                <a:cxn ang="0">
                  <a:pos x="79" y="30"/>
                </a:cxn>
                <a:cxn ang="0">
                  <a:pos x="95" y="25"/>
                </a:cxn>
                <a:cxn ang="0">
                  <a:pos x="110" y="22"/>
                </a:cxn>
                <a:cxn ang="0">
                  <a:pos x="141" y="6"/>
                </a:cxn>
                <a:cxn ang="0">
                  <a:pos x="135" y="0"/>
                </a:cxn>
                <a:cxn ang="0">
                  <a:pos x="115" y="6"/>
                </a:cxn>
                <a:cxn ang="0">
                  <a:pos x="68" y="14"/>
                </a:cxn>
                <a:cxn ang="0">
                  <a:pos x="54" y="15"/>
                </a:cxn>
                <a:cxn ang="0">
                  <a:pos x="38" y="18"/>
                </a:cxn>
                <a:cxn ang="0">
                  <a:pos x="30" y="25"/>
                </a:cxn>
              </a:cxnLst>
              <a:rect l="txL" t="txT" r="txR" b="tx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Freeform 41">
              <a:extLst>
                <a:ext uri="{FF2B5EF4-FFF2-40B4-BE49-F238E27FC236}">
                  <a16:creationId xmlns:a16="http://schemas.microsoft.com/office/drawing/2014/main" id="{F135C91E-8865-40A4-B486-038E171E41EB}"/>
                </a:ext>
              </a:extLst>
            </p:cNvPr>
            <p:cNvSpPr/>
            <p:nvPr/>
          </p:nvSpPr>
          <p:spPr>
            <a:xfrm>
              <a:off x="4747" y="1797"/>
              <a:ext cx="119" cy="86"/>
            </a:xfrm>
            <a:custGeom>
              <a:avLst/>
              <a:gdLst>
                <a:gd name="txL" fmla="*/ 0 w 139"/>
                <a:gd name="txT" fmla="*/ 0 h 122"/>
                <a:gd name="txR" fmla="*/ 139 w 139"/>
                <a:gd name="txB" fmla="*/ 122 h 122"/>
              </a:gdLst>
              <a:ahLst/>
              <a:cxnLst>
                <a:cxn ang="0">
                  <a:pos x="8" y="21"/>
                </a:cxn>
                <a:cxn ang="0">
                  <a:pos x="5" y="30"/>
                </a:cxn>
                <a:cxn ang="0">
                  <a:pos x="0" y="38"/>
                </a:cxn>
                <a:cxn ang="0">
                  <a:pos x="23" y="41"/>
                </a:cxn>
                <a:cxn ang="0">
                  <a:pos x="33" y="34"/>
                </a:cxn>
                <a:cxn ang="0">
                  <a:pos x="78" y="24"/>
                </a:cxn>
                <a:cxn ang="0">
                  <a:pos x="85" y="16"/>
                </a:cxn>
                <a:cxn ang="0">
                  <a:pos x="70" y="10"/>
                </a:cxn>
                <a:cxn ang="0">
                  <a:pos x="63" y="7"/>
                </a:cxn>
                <a:cxn ang="0">
                  <a:pos x="40" y="4"/>
                </a:cxn>
                <a:cxn ang="0">
                  <a:pos x="33" y="13"/>
                </a:cxn>
                <a:cxn ang="0">
                  <a:pos x="8" y="21"/>
                </a:cxn>
              </a:cxnLst>
              <a:rect l="txL" t="txT" r="txR" b="tx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Freeform 42">
              <a:extLst>
                <a:ext uri="{FF2B5EF4-FFF2-40B4-BE49-F238E27FC236}">
                  <a16:creationId xmlns:a16="http://schemas.microsoft.com/office/drawing/2014/main" id="{D41B55EA-4EC3-432E-97C6-D4D345299612}"/>
                </a:ext>
              </a:extLst>
            </p:cNvPr>
            <p:cNvSpPr/>
            <p:nvPr/>
          </p:nvSpPr>
          <p:spPr>
            <a:xfrm>
              <a:off x="4810" y="1759"/>
              <a:ext cx="43" cy="24"/>
            </a:xfrm>
            <a:custGeom>
              <a:avLst/>
              <a:gdLst>
                <a:gd name="txL" fmla="*/ 0 w 49"/>
                <a:gd name="txT" fmla="*/ 0 h 35"/>
                <a:gd name="txR" fmla="*/ 49 w 49"/>
                <a:gd name="txB" fmla="*/ 35 h 35"/>
              </a:gdLst>
              <a:ahLst/>
              <a:cxnLst>
                <a:cxn ang="0">
                  <a:pos x="19" y="0"/>
                </a:cxn>
                <a:cxn ang="0">
                  <a:pos x="5" y="3"/>
                </a:cxn>
                <a:cxn ang="0">
                  <a:pos x="16" y="11"/>
                </a:cxn>
                <a:cxn ang="0">
                  <a:pos x="26" y="8"/>
                </a:cxn>
                <a:cxn ang="0">
                  <a:pos x="19" y="0"/>
                </a:cxn>
              </a:cxnLst>
              <a:rect l="txL" t="txT" r="txR" b="tx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43">
              <a:extLst>
                <a:ext uri="{FF2B5EF4-FFF2-40B4-BE49-F238E27FC236}">
                  <a16:creationId xmlns:a16="http://schemas.microsoft.com/office/drawing/2014/main" id="{6DD6D33E-D9B9-42FF-9B42-CD7A79FA23D3}"/>
                </a:ext>
              </a:extLst>
            </p:cNvPr>
            <p:cNvSpPr/>
            <p:nvPr/>
          </p:nvSpPr>
          <p:spPr>
            <a:xfrm>
              <a:off x="2828" y="1304"/>
              <a:ext cx="142" cy="188"/>
            </a:xfrm>
            <a:custGeom>
              <a:avLst/>
              <a:gdLst>
                <a:gd name="txL" fmla="*/ 0 w 164"/>
                <a:gd name="txT" fmla="*/ 0 h 268"/>
                <a:gd name="txR" fmla="*/ 164 w 164"/>
                <a:gd name="txB" fmla="*/ 268 h 268"/>
              </a:gdLst>
              <a:ahLst/>
              <a:cxnLst>
                <a:cxn ang="0">
                  <a:pos x="83" y="0"/>
                </a:cxn>
                <a:cxn ang="0">
                  <a:pos x="68" y="10"/>
                </a:cxn>
                <a:cxn ang="0">
                  <a:pos x="57" y="22"/>
                </a:cxn>
                <a:cxn ang="0">
                  <a:pos x="23" y="29"/>
                </a:cxn>
                <a:cxn ang="0">
                  <a:pos x="18" y="33"/>
                </a:cxn>
                <a:cxn ang="0">
                  <a:pos x="10" y="34"/>
                </a:cxn>
                <a:cxn ang="0">
                  <a:pos x="13" y="46"/>
                </a:cxn>
                <a:cxn ang="0">
                  <a:pos x="18" y="53"/>
                </a:cxn>
                <a:cxn ang="0">
                  <a:pos x="0" y="69"/>
                </a:cxn>
                <a:cxn ang="0">
                  <a:pos x="18" y="90"/>
                </a:cxn>
                <a:cxn ang="0">
                  <a:pos x="34" y="93"/>
                </a:cxn>
                <a:cxn ang="0">
                  <a:pos x="57" y="75"/>
                </a:cxn>
                <a:cxn ang="0">
                  <a:pos x="68" y="67"/>
                </a:cxn>
                <a:cxn ang="0">
                  <a:pos x="83" y="40"/>
                </a:cxn>
                <a:cxn ang="0">
                  <a:pos x="91" y="26"/>
                </a:cxn>
                <a:cxn ang="0">
                  <a:pos x="107" y="25"/>
                </a:cxn>
                <a:cxn ang="0">
                  <a:pos x="83" y="0"/>
                </a:cxn>
              </a:cxnLst>
              <a:rect l="txL" t="txT" r="txR" b="tx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44">
              <a:extLst>
                <a:ext uri="{FF2B5EF4-FFF2-40B4-BE49-F238E27FC236}">
                  <a16:creationId xmlns:a16="http://schemas.microsoft.com/office/drawing/2014/main" id="{707E11DE-1EBB-4123-9AE5-1BD804F91475}"/>
                </a:ext>
              </a:extLst>
            </p:cNvPr>
            <p:cNvSpPr/>
            <p:nvPr/>
          </p:nvSpPr>
          <p:spPr>
            <a:xfrm>
              <a:off x="3440" y="1013"/>
              <a:ext cx="57" cy="57"/>
            </a:xfrm>
            <a:custGeom>
              <a:avLst/>
              <a:gdLst>
                <a:gd name="txL" fmla="*/ 0 w 66"/>
                <a:gd name="txT" fmla="*/ 0 h 81"/>
                <a:gd name="txR" fmla="*/ 66 w 66"/>
                <a:gd name="txB" fmla="*/ 81 h 81"/>
              </a:gdLst>
              <a:ahLst/>
              <a:cxnLst>
                <a:cxn ang="0">
                  <a:pos x="19" y="0"/>
                </a:cxn>
                <a:cxn ang="0">
                  <a:pos x="16" y="21"/>
                </a:cxn>
                <a:cxn ang="0">
                  <a:pos x="19" y="26"/>
                </a:cxn>
                <a:cxn ang="0">
                  <a:pos x="26" y="27"/>
                </a:cxn>
                <a:cxn ang="0">
                  <a:pos x="36" y="26"/>
                </a:cxn>
                <a:cxn ang="0">
                  <a:pos x="19" y="0"/>
                </a:cxn>
              </a:cxnLst>
              <a:rect l="txL" t="txT" r="txR" b="tx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45">
              <a:extLst>
                <a:ext uri="{FF2B5EF4-FFF2-40B4-BE49-F238E27FC236}">
                  <a16:creationId xmlns:a16="http://schemas.microsoft.com/office/drawing/2014/main" id="{A29A8C91-8D60-4108-B19D-F1993AB787F9}"/>
                </a:ext>
              </a:extLst>
            </p:cNvPr>
            <p:cNvSpPr/>
            <p:nvPr/>
          </p:nvSpPr>
          <p:spPr>
            <a:xfrm>
              <a:off x="3823" y="1074"/>
              <a:ext cx="128" cy="171"/>
            </a:xfrm>
            <a:custGeom>
              <a:avLst/>
              <a:gdLst>
                <a:gd name="txL" fmla="*/ 0 w 148"/>
                <a:gd name="txT" fmla="*/ 0 h 244"/>
                <a:gd name="txR" fmla="*/ 148 w 148"/>
                <a:gd name="txB" fmla="*/ 244 h 244"/>
              </a:gdLst>
              <a:ahLst/>
              <a:cxnLst>
                <a:cxn ang="0">
                  <a:pos x="62" y="0"/>
                </a:cxn>
                <a:cxn ang="0">
                  <a:pos x="39" y="29"/>
                </a:cxn>
                <a:cxn ang="0">
                  <a:pos x="23" y="32"/>
                </a:cxn>
                <a:cxn ang="0">
                  <a:pos x="8" y="37"/>
                </a:cxn>
                <a:cxn ang="0">
                  <a:pos x="26" y="65"/>
                </a:cxn>
                <a:cxn ang="0">
                  <a:pos x="34" y="77"/>
                </a:cxn>
                <a:cxn ang="0">
                  <a:pos x="39" y="81"/>
                </a:cxn>
                <a:cxn ang="0">
                  <a:pos x="54" y="84"/>
                </a:cxn>
                <a:cxn ang="0">
                  <a:pos x="62" y="67"/>
                </a:cxn>
                <a:cxn ang="0">
                  <a:pos x="80" y="58"/>
                </a:cxn>
                <a:cxn ang="0">
                  <a:pos x="73" y="24"/>
                </a:cxn>
                <a:cxn ang="0">
                  <a:pos x="91" y="17"/>
                </a:cxn>
                <a:cxn ang="0">
                  <a:pos x="73" y="7"/>
                </a:cxn>
                <a:cxn ang="0">
                  <a:pos x="62" y="0"/>
                </a:cxn>
              </a:cxnLst>
              <a:rect l="txL" t="txT" r="txR" b="tx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id="{89D4DBA7-C7A7-4723-AA32-995F8842233C}"/>
                </a:ext>
              </a:extLst>
            </p:cNvPr>
            <p:cNvSpPr/>
            <p:nvPr/>
          </p:nvSpPr>
          <p:spPr>
            <a:xfrm>
              <a:off x="3715" y="1021"/>
              <a:ext cx="83" cy="128"/>
            </a:xfrm>
            <a:custGeom>
              <a:avLst/>
              <a:gdLst>
                <a:gd name="txL" fmla="*/ 0 w 96"/>
                <a:gd name="txT" fmla="*/ 0 h 183"/>
                <a:gd name="txR" fmla="*/ 96 w 96"/>
                <a:gd name="txB" fmla="*/ 183 h 183"/>
              </a:gdLst>
              <a:ahLst/>
              <a:cxnLst>
                <a:cxn ang="0">
                  <a:pos x="31" y="1"/>
                </a:cxn>
                <a:cxn ang="0">
                  <a:pos x="33" y="12"/>
                </a:cxn>
                <a:cxn ang="0">
                  <a:pos x="39" y="21"/>
                </a:cxn>
                <a:cxn ang="0">
                  <a:pos x="41" y="31"/>
                </a:cxn>
                <a:cxn ang="0">
                  <a:pos x="44" y="36"/>
                </a:cxn>
                <a:cxn ang="0">
                  <a:pos x="46" y="43"/>
                </a:cxn>
                <a:cxn ang="0">
                  <a:pos x="36" y="31"/>
                </a:cxn>
                <a:cxn ang="0">
                  <a:pos x="22" y="27"/>
                </a:cxn>
                <a:cxn ang="0">
                  <a:pos x="3" y="29"/>
                </a:cxn>
                <a:cxn ang="0">
                  <a:pos x="5" y="35"/>
                </a:cxn>
                <a:cxn ang="0">
                  <a:pos x="26" y="39"/>
                </a:cxn>
                <a:cxn ang="0">
                  <a:pos x="36" y="46"/>
                </a:cxn>
                <a:cxn ang="0">
                  <a:pos x="46" y="46"/>
                </a:cxn>
                <a:cxn ang="0">
                  <a:pos x="50" y="51"/>
                </a:cxn>
                <a:cxn ang="0">
                  <a:pos x="62" y="61"/>
                </a:cxn>
                <a:cxn ang="0">
                  <a:pos x="53" y="43"/>
                </a:cxn>
                <a:cxn ang="0">
                  <a:pos x="52" y="31"/>
                </a:cxn>
                <a:cxn ang="0">
                  <a:pos x="46" y="22"/>
                </a:cxn>
                <a:cxn ang="0">
                  <a:pos x="41" y="14"/>
                </a:cxn>
                <a:cxn ang="0">
                  <a:pos x="36" y="7"/>
                </a:cxn>
                <a:cxn ang="0">
                  <a:pos x="31" y="1"/>
                </a:cxn>
              </a:cxnLst>
              <a:rect l="txL" t="txT" r="txR" b="tx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Freeform 47">
              <a:extLst>
                <a:ext uri="{FF2B5EF4-FFF2-40B4-BE49-F238E27FC236}">
                  <a16:creationId xmlns:a16="http://schemas.microsoft.com/office/drawing/2014/main" id="{6B8F3E3D-A08A-4891-80B6-9093B43C5575}"/>
                </a:ext>
              </a:extLst>
            </p:cNvPr>
            <p:cNvSpPr/>
            <p:nvPr/>
          </p:nvSpPr>
          <p:spPr>
            <a:xfrm>
              <a:off x="3771" y="1124"/>
              <a:ext cx="46" cy="122"/>
            </a:xfrm>
            <a:custGeom>
              <a:avLst/>
              <a:gdLst>
                <a:gd name="txL" fmla="*/ 0 w 54"/>
                <a:gd name="txT" fmla="*/ 0 h 175"/>
                <a:gd name="txR" fmla="*/ 54 w 54"/>
                <a:gd name="txB" fmla="*/ 175 h 175"/>
              </a:gdLst>
              <a:ahLst/>
              <a:cxnLst>
                <a:cxn ang="0">
                  <a:pos x="3" y="0"/>
                </a:cxn>
                <a:cxn ang="0">
                  <a:pos x="0" y="8"/>
                </a:cxn>
                <a:cxn ang="0">
                  <a:pos x="6" y="18"/>
                </a:cxn>
                <a:cxn ang="0">
                  <a:pos x="11" y="32"/>
                </a:cxn>
                <a:cxn ang="0">
                  <a:pos x="21" y="44"/>
                </a:cxn>
                <a:cxn ang="0">
                  <a:pos x="33" y="59"/>
                </a:cxn>
                <a:cxn ang="0">
                  <a:pos x="25" y="39"/>
                </a:cxn>
                <a:cxn ang="0">
                  <a:pos x="21" y="31"/>
                </a:cxn>
                <a:cxn ang="0">
                  <a:pos x="17" y="21"/>
                </a:cxn>
                <a:cxn ang="0">
                  <a:pos x="15" y="15"/>
                </a:cxn>
                <a:cxn ang="0">
                  <a:pos x="10" y="13"/>
                </a:cxn>
                <a:cxn ang="0">
                  <a:pos x="3" y="0"/>
                </a:cxn>
              </a:cxnLst>
              <a:rect l="txL" t="txT" r="txR" b="tx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48">
              <a:extLst>
                <a:ext uri="{FF2B5EF4-FFF2-40B4-BE49-F238E27FC236}">
                  <a16:creationId xmlns:a16="http://schemas.microsoft.com/office/drawing/2014/main" id="{C472E33A-16A4-4E63-928D-4BB1BC95F67D}"/>
                </a:ext>
              </a:extLst>
            </p:cNvPr>
            <p:cNvSpPr/>
            <p:nvPr/>
          </p:nvSpPr>
          <p:spPr>
            <a:xfrm>
              <a:off x="3823" y="1252"/>
              <a:ext cx="75" cy="50"/>
            </a:xfrm>
            <a:custGeom>
              <a:avLst/>
              <a:gdLst>
                <a:gd name="txL" fmla="*/ 0 w 86"/>
                <a:gd name="txT" fmla="*/ 0 h 73"/>
                <a:gd name="txR" fmla="*/ 86 w 86"/>
                <a:gd name="txB" fmla="*/ 73 h 73"/>
              </a:gdLst>
              <a:ahLst/>
              <a:cxnLst>
                <a:cxn ang="0">
                  <a:pos x="2" y="0"/>
                </a:cxn>
                <a:cxn ang="0">
                  <a:pos x="5" y="11"/>
                </a:cxn>
                <a:cxn ang="0">
                  <a:pos x="15" y="14"/>
                </a:cxn>
                <a:cxn ang="0">
                  <a:pos x="32" y="16"/>
                </a:cxn>
                <a:cxn ang="0">
                  <a:pos x="41" y="18"/>
                </a:cxn>
                <a:cxn ang="0">
                  <a:pos x="50" y="21"/>
                </a:cxn>
                <a:cxn ang="0">
                  <a:pos x="57" y="22"/>
                </a:cxn>
                <a:cxn ang="0">
                  <a:pos x="48" y="12"/>
                </a:cxn>
                <a:cxn ang="0">
                  <a:pos x="42" y="7"/>
                </a:cxn>
                <a:cxn ang="0">
                  <a:pos x="24" y="8"/>
                </a:cxn>
                <a:cxn ang="0">
                  <a:pos x="16" y="6"/>
                </a:cxn>
                <a:cxn ang="0">
                  <a:pos x="3" y="0"/>
                </a:cxn>
                <a:cxn ang="0">
                  <a:pos x="2" y="0"/>
                </a:cxn>
              </a:cxnLst>
              <a:rect l="txL" t="txT" r="txR" b="tx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Freeform 49">
              <a:extLst>
                <a:ext uri="{FF2B5EF4-FFF2-40B4-BE49-F238E27FC236}">
                  <a16:creationId xmlns:a16="http://schemas.microsoft.com/office/drawing/2014/main" id="{64626BB4-4CD2-4962-9D6F-DD929B1FED6F}"/>
                </a:ext>
              </a:extLst>
            </p:cNvPr>
            <p:cNvSpPr/>
            <p:nvPr/>
          </p:nvSpPr>
          <p:spPr>
            <a:xfrm>
              <a:off x="3943" y="1163"/>
              <a:ext cx="95" cy="109"/>
            </a:xfrm>
            <a:custGeom>
              <a:avLst/>
              <a:gdLst>
                <a:gd name="txL" fmla="*/ 0 w 111"/>
                <a:gd name="txT" fmla="*/ 0 h 156"/>
                <a:gd name="txR" fmla="*/ 111 w 111"/>
                <a:gd name="txB" fmla="*/ 156 h 156"/>
              </a:gdLst>
              <a:ahLst/>
              <a:cxnLst>
                <a:cxn ang="0">
                  <a:pos x="62" y="0"/>
                </a:cxn>
                <a:cxn ang="0">
                  <a:pos x="47" y="3"/>
                </a:cxn>
                <a:cxn ang="0">
                  <a:pos x="15" y="5"/>
                </a:cxn>
                <a:cxn ang="0">
                  <a:pos x="9" y="11"/>
                </a:cxn>
                <a:cxn ang="0">
                  <a:pos x="7" y="21"/>
                </a:cxn>
                <a:cxn ang="0">
                  <a:pos x="9" y="25"/>
                </a:cxn>
                <a:cxn ang="0">
                  <a:pos x="3" y="30"/>
                </a:cxn>
                <a:cxn ang="0">
                  <a:pos x="9" y="37"/>
                </a:cxn>
                <a:cxn ang="0">
                  <a:pos x="15" y="43"/>
                </a:cxn>
                <a:cxn ang="0">
                  <a:pos x="9" y="50"/>
                </a:cxn>
                <a:cxn ang="0">
                  <a:pos x="15" y="53"/>
                </a:cxn>
                <a:cxn ang="0">
                  <a:pos x="27" y="50"/>
                </a:cxn>
                <a:cxn ang="0">
                  <a:pos x="32" y="31"/>
                </a:cxn>
                <a:cxn ang="0">
                  <a:pos x="35" y="43"/>
                </a:cxn>
                <a:cxn ang="0">
                  <a:pos x="41" y="50"/>
                </a:cxn>
                <a:cxn ang="0">
                  <a:pos x="39" y="38"/>
                </a:cxn>
                <a:cxn ang="0">
                  <a:pos x="45" y="25"/>
                </a:cxn>
                <a:cxn ang="0">
                  <a:pos x="43" y="17"/>
                </a:cxn>
                <a:cxn ang="0">
                  <a:pos x="33" y="20"/>
                </a:cxn>
                <a:cxn ang="0">
                  <a:pos x="22" y="19"/>
                </a:cxn>
                <a:cxn ang="0">
                  <a:pos x="26" y="12"/>
                </a:cxn>
                <a:cxn ang="0">
                  <a:pos x="39" y="12"/>
                </a:cxn>
                <a:cxn ang="0">
                  <a:pos x="49" y="13"/>
                </a:cxn>
                <a:cxn ang="0">
                  <a:pos x="62" y="10"/>
                </a:cxn>
                <a:cxn ang="0">
                  <a:pos x="69" y="4"/>
                </a:cxn>
                <a:cxn ang="0">
                  <a:pos x="62" y="0"/>
                </a:cxn>
              </a:cxnLst>
              <a:rect l="txL" t="txT" r="txR" b="tx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Freeform 50">
              <a:extLst>
                <a:ext uri="{FF2B5EF4-FFF2-40B4-BE49-F238E27FC236}">
                  <a16:creationId xmlns:a16="http://schemas.microsoft.com/office/drawing/2014/main" id="{6F7D420C-8AA6-4B96-AB22-3EE528DD6448}"/>
                </a:ext>
              </a:extLst>
            </p:cNvPr>
            <p:cNvSpPr/>
            <p:nvPr/>
          </p:nvSpPr>
          <p:spPr>
            <a:xfrm>
              <a:off x="3911" y="772"/>
              <a:ext cx="25" cy="67"/>
            </a:xfrm>
            <a:custGeom>
              <a:avLst/>
              <a:gdLst>
                <a:gd name="txL" fmla="*/ 0 w 30"/>
                <a:gd name="txT" fmla="*/ 0 h 94"/>
                <a:gd name="txR" fmla="*/ 30 w 30"/>
                <a:gd name="txB" fmla="*/ 94 h 94"/>
              </a:gdLst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3" y="14"/>
                </a:cxn>
                <a:cxn ang="0">
                  <a:pos x="1" y="22"/>
                </a:cxn>
                <a:cxn ang="0">
                  <a:pos x="9" y="34"/>
                </a:cxn>
                <a:cxn ang="0">
                  <a:pos x="18" y="29"/>
                </a:cxn>
                <a:cxn ang="0">
                  <a:pos x="13" y="22"/>
                </a:cxn>
                <a:cxn ang="0">
                  <a:pos x="7" y="0"/>
                </a:cxn>
              </a:cxnLst>
              <a:rect l="txL" t="txT" r="txR" b="tx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Freeform 51">
              <a:extLst>
                <a:ext uri="{FF2B5EF4-FFF2-40B4-BE49-F238E27FC236}">
                  <a16:creationId xmlns:a16="http://schemas.microsoft.com/office/drawing/2014/main" id="{FEF37F3A-50C7-4EC4-9144-D8BB1DBE7D0A}"/>
                </a:ext>
              </a:extLst>
            </p:cNvPr>
            <p:cNvSpPr/>
            <p:nvPr/>
          </p:nvSpPr>
          <p:spPr>
            <a:xfrm>
              <a:off x="3927" y="883"/>
              <a:ext cx="70" cy="111"/>
            </a:xfrm>
            <a:custGeom>
              <a:avLst/>
              <a:gdLst>
                <a:gd name="txL" fmla="*/ 0 w 81"/>
                <a:gd name="txT" fmla="*/ 0 h 158"/>
                <a:gd name="txR" fmla="*/ 81 w 81"/>
                <a:gd name="txB" fmla="*/ 158 h 158"/>
              </a:gdLst>
              <a:ahLst/>
              <a:cxnLst>
                <a:cxn ang="0">
                  <a:pos x="8" y="1"/>
                </a:cxn>
                <a:cxn ang="0">
                  <a:pos x="0" y="7"/>
                </a:cxn>
                <a:cxn ang="0">
                  <a:pos x="5" y="17"/>
                </a:cxn>
                <a:cxn ang="0">
                  <a:pos x="3" y="37"/>
                </a:cxn>
                <a:cxn ang="0">
                  <a:pos x="11" y="36"/>
                </a:cxn>
                <a:cxn ang="0">
                  <a:pos x="13" y="40"/>
                </a:cxn>
                <a:cxn ang="0">
                  <a:pos x="19" y="42"/>
                </a:cxn>
                <a:cxn ang="0">
                  <a:pos x="25" y="48"/>
                </a:cxn>
                <a:cxn ang="0">
                  <a:pos x="30" y="44"/>
                </a:cxn>
                <a:cxn ang="0">
                  <a:pos x="41" y="46"/>
                </a:cxn>
                <a:cxn ang="0">
                  <a:pos x="41" y="38"/>
                </a:cxn>
                <a:cxn ang="0">
                  <a:pos x="30" y="36"/>
                </a:cxn>
                <a:cxn ang="0">
                  <a:pos x="25" y="32"/>
                </a:cxn>
                <a:cxn ang="0">
                  <a:pos x="22" y="25"/>
                </a:cxn>
                <a:cxn ang="0">
                  <a:pos x="26" y="18"/>
                </a:cxn>
                <a:cxn ang="0">
                  <a:pos x="22" y="13"/>
                </a:cxn>
                <a:cxn ang="0">
                  <a:pos x="27" y="7"/>
                </a:cxn>
                <a:cxn ang="0">
                  <a:pos x="19" y="1"/>
                </a:cxn>
                <a:cxn ang="0">
                  <a:pos x="12" y="3"/>
                </a:cxn>
                <a:cxn ang="0">
                  <a:pos x="8" y="1"/>
                </a:cxn>
              </a:cxnLst>
              <a:rect l="txL" t="txT" r="txR" b="tx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Freeform 52">
              <a:extLst>
                <a:ext uri="{FF2B5EF4-FFF2-40B4-BE49-F238E27FC236}">
                  <a16:creationId xmlns:a16="http://schemas.microsoft.com/office/drawing/2014/main" id="{132B7AD3-F30F-4D9F-AA05-7E9F5A88DF10}"/>
                </a:ext>
              </a:extLst>
            </p:cNvPr>
            <p:cNvSpPr/>
            <p:nvPr/>
          </p:nvSpPr>
          <p:spPr>
            <a:xfrm>
              <a:off x="3976" y="1029"/>
              <a:ext cx="74" cy="74"/>
            </a:xfrm>
            <a:custGeom>
              <a:avLst/>
              <a:gdLst>
                <a:gd name="txL" fmla="*/ 0 w 85"/>
                <a:gd name="txT" fmla="*/ 0 h 105"/>
                <a:gd name="txR" fmla="*/ 85 w 85"/>
                <a:gd name="txB" fmla="*/ 105 h 105"/>
              </a:gdLst>
              <a:ahLst/>
              <a:cxnLst>
                <a:cxn ang="0">
                  <a:pos x="34" y="0"/>
                </a:cxn>
                <a:cxn ang="0">
                  <a:pos x="29" y="6"/>
                </a:cxn>
                <a:cxn ang="0">
                  <a:pos x="21" y="11"/>
                </a:cxn>
                <a:cxn ang="0">
                  <a:pos x="10" y="13"/>
                </a:cxn>
                <a:cxn ang="0">
                  <a:pos x="5" y="17"/>
                </a:cxn>
                <a:cxn ang="0">
                  <a:pos x="3" y="26"/>
                </a:cxn>
                <a:cxn ang="0">
                  <a:pos x="9" y="25"/>
                </a:cxn>
                <a:cxn ang="0">
                  <a:pos x="17" y="22"/>
                </a:cxn>
                <a:cxn ang="0">
                  <a:pos x="23" y="25"/>
                </a:cxn>
                <a:cxn ang="0">
                  <a:pos x="38" y="35"/>
                </a:cxn>
                <a:cxn ang="0">
                  <a:pos x="47" y="25"/>
                </a:cxn>
                <a:cxn ang="0">
                  <a:pos x="56" y="24"/>
                </a:cxn>
                <a:cxn ang="0">
                  <a:pos x="49" y="13"/>
                </a:cxn>
                <a:cxn ang="0">
                  <a:pos x="34" y="0"/>
                </a:cxn>
              </a:cxnLst>
              <a:rect l="txL" t="txT" r="txR" b="tx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Freeform 53">
              <a:extLst>
                <a:ext uri="{FF2B5EF4-FFF2-40B4-BE49-F238E27FC236}">
                  <a16:creationId xmlns:a16="http://schemas.microsoft.com/office/drawing/2014/main" id="{22177588-B93D-4C39-9F7B-9A31E9609803}"/>
                </a:ext>
              </a:extLst>
            </p:cNvPr>
            <p:cNvSpPr/>
            <p:nvPr/>
          </p:nvSpPr>
          <p:spPr>
            <a:xfrm>
              <a:off x="4064" y="1161"/>
              <a:ext cx="33" cy="46"/>
            </a:xfrm>
            <a:custGeom>
              <a:avLst/>
              <a:gdLst>
                <a:gd name="txL" fmla="*/ 0 w 38"/>
                <a:gd name="txT" fmla="*/ 0 h 66"/>
                <a:gd name="txR" fmla="*/ 38 w 38"/>
                <a:gd name="txB" fmla="*/ 66 h 66"/>
              </a:gdLst>
              <a:ahLst/>
              <a:cxnLst>
                <a:cxn ang="0">
                  <a:pos x="3" y="9"/>
                </a:cxn>
                <a:cxn ang="0">
                  <a:pos x="17" y="22"/>
                </a:cxn>
                <a:cxn ang="0">
                  <a:pos x="20" y="17"/>
                </a:cxn>
                <a:cxn ang="0">
                  <a:pos x="25" y="14"/>
                </a:cxn>
                <a:cxn ang="0">
                  <a:pos x="20" y="8"/>
                </a:cxn>
                <a:cxn ang="0">
                  <a:pos x="13" y="4"/>
                </a:cxn>
                <a:cxn ang="0">
                  <a:pos x="8" y="1"/>
                </a:cxn>
                <a:cxn ang="0">
                  <a:pos x="2" y="4"/>
                </a:cxn>
                <a:cxn ang="0">
                  <a:pos x="3" y="9"/>
                </a:cxn>
              </a:cxnLst>
              <a:rect l="txL" t="txT" r="txR" b="tx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Freeform 54">
              <a:extLst>
                <a:ext uri="{FF2B5EF4-FFF2-40B4-BE49-F238E27FC236}">
                  <a16:creationId xmlns:a16="http://schemas.microsoft.com/office/drawing/2014/main" id="{7CEEE418-CCC9-463B-B313-F652B09610BF}"/>
                </a:ext>
              </a:extLst>
            </p:cNvPr>
            <p:cNvSpPr/>
            <p:nvPr/>
          </p:nvSpPr>
          <p:spPr>
            <a:xfrm>
              <a:off x="4045" y="1238"/>
              <a:ext cx="21" cy="16"/>
            </a:xfrm>
            <a:custGeom>
              <a:avLst/>
              <a:gdLst>
                <a:gd name="txL" fmla="*/ 0 w 24"/>
                <a:gd name="txT" fmla="*/ 0 h 23"/>
                <a:gd name="txR" fmla="*/ 24 w 24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6" y="4"/>
                </a:cxn>
                <a:cxn ang="0">
                  <a:pos x="0" y="0"/>
                </a:cxn>
              </a:cxnLst>
              <a:rect l="txL" t="txT" r="txR" b="tx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Freeform 55">
              <a:extLst>
                <a:ext uri="{FF2B5EF4-FFF2-40B4-BE49-F238E27FC236}">
                  <a16:creationId xmlns:a16="http://schemas.microsoft.com/office/drawing/2014/main" id="{8251F39B-14AD-4237-97D7-9CB3F2373A46}"/>
                </a:ext>
              </a:extLst>
            </p:cNvPr>
            <p:cNvSpPr/>
            <p:nvPr/>
          </p:nvSpPr>
          <p:spPr>
            <a:xfrm>
              <a:off x="4076" y="1228"/>
              <a:ext cx="52" cy="35"/>
            </a:xfrm>
            <a:custGeom>
              <a:avLst/>
              <a:gdLst>
                <a:gd name="txL" fmla="*/ 0 w 60"/>
                <a:gd name="txT" fmla="*/ 0 h 49"/>
                <a:gd name="txR" fmla="*/ 60 w 60"/>
                <a:gd name="txB" fmla="*/ 49 h 49"/>
              </a:gdLst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8" y="12"/>
                </a:cxn>
                <a:cxn ang="0">
                  <a:pos x="27" y="17"/>
                </a:cxn>
                <a:cxn ang="0">
                  <a:pos x="39" y="15"/>
                </a:cxn>
                <a:cxn ang="0">
                  <a:pos x="31" y="9"/>
                </a:cxn>
                <a:cxn ang="0">
                  <a:pos x="18" y="1"/>
                </a:cxn>
                <a:cxn ang="0">
                  <a:pos x="12" y="6"/>
                </a:cxn>
                <a:cxn ang="0">
                  <a:pos x="6" y="0"/>
                </a:cxn>
              </a:cxnLst>
              <a:rect l="txL" t="txT" r="txR" b="tx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Freeform 56">
              <a:extLst>
                <a:ext uri="{FF2B5EF4-FFF2-40B4-BE49-F238E27FC236}">
                  <a16:creationId xmlns:a16="http://schemas.microsoft.com/office/drawing/2014/main" id="{89DEA794-6D2A-4CC7-A3E4-7A4815AB4469}"/>
                </a:ext>
              </a:extLst>
            </p:cNvPr>
            <p:cNvSpPr/>
            <p:nvPr/>
          </p:nvSpPr>
          <p:spPr>
            <a:xfrm>
              <a:off x="4156" y="1294"/>
              <a:ext cx="27" cy="31"/>
            </a:xfrm>
            <a:custGeom>
              <a:avLst/>
              <a:gdLst>
                <a:gd name="txL" fmla="*/ 0 w 32"/>
                <a:gd name="txT" fmla="*/ 0 h 44"/>
                <a:gd name="txR" fmla="*/ 32 w 32"/>
                <a:gd name="txB" fmla="*/ 44 h 44"/>
              </a:gdLst>
              <a:ahLst/>
              <a:cxnLst>
                <a:cxn ang="0">
                  <a:pos x="17" y="0"/>
                </a:cxn>
                <a:cxn ang="0">
                  <a:pos x="6" y="4"/>
                </a:cxn>
                <a:cxn ang="0">
                  <a:pos x="7" y="11"/>
                </a:cxn>
                <a:cxn ang="0">
                  <a:pos x="14" y="13"/>
                </a:cxn>
                <a:cxn ang="0">
                  <a:pos x="17" y="0"/>
                </a:cxn>
              </a:cxnLst>
              <a:rect l="txL" t="txT" r="txR" b="tx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Freeform 57">
              <a:extLst>
                <a:ext uri="{FF2B5EF4-FFF2-40B4-BE49-F238E27FC236}">
                  <a16:creationId xmlns:a16="http://schemas.microsoft.com/office/drawing/2014/main" id="{DE36950F-8BA2-4CDD-A6C7-D0BDE3EE9B40}"/>
                </a:ext>
              </a:extLst>
            </p:cNvPr>
            <p:cNvSpPr/>
            <p:nvPr/>
          </p:nvSpPr>
          <p:spPr>
            <a:xfrm>
              <a:off x="4463" y="1255"/>
              <a:ext cx="53" cy="44"/>
            </a:xfrm>
            <a:custGeom>
              <a:avLst/>
              <a:gdLst>
                <a:gd name="txL" fmla="*/ 0 w 61"/>
                <a:gd name="txT" fmla="*/ 0 h 63"/>
                <a:gd name="txR" fmla="*/ 61 w 61"/>
                <a:gd name="txB" fmla="*/ 63 h 63"/>
              </a:gdLst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16" y="12"/>
                </a:cxn>
                <a:cxn ang="0">
                  <a:pos x="23" y="19"/>
                </a:cxn>
                <a:cxn ang="0">
                  <a:pos x="30" y="22"/>
                </a:cxn>
                <a:cxn ang="0">
                  <a:pos x="40" y="19"/>
                </a:cxn>
                <a:cxn ang="0">
                  <a:pos x="22" y="6"/>
                </a:cxn>
                <a:cxn ang="0">
                  <a:pos x="4" y="0"/>
                </a:cxn>
              </a:cxnLst>
              <a:rect l="txL" t="txT" r="txR" b="tx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Freeform 58">
              <a:extLst>
                <a:ext uri="{FF2B5EF4-FFF2-40B4-BE49-F238E27FC236}">
                  <a16:creationId xmlns:a16="http://schemas.microsoft.com/office/drawing/2014/main" id="{0EE62476-C740-43BC-8302-7B3368B59154}"/>
                </a:ext>
              </a:extLst>
            </p:cNvPr>
            <p:cNvSpPr/>
            <p:nvPr/>
          </p:nvSpPr>
          <p:spPr>
            <a:xfrm>
              <a:off x="4006" y="1310"/>
              <a:ext cx="53" cy="47"/>
            </a:xfrm>
            <a:custGeom>
              <a:avLst/>
              <a:gdLst>
                <a:gd name="txL" fmla="*/ 0 w 61"/>
                <a:gd name="txT" fmla="*/ 0 h 67"/>
                <a:gd name="txR" fmla="*/ 61 w 61"/>
                <a:gd name="txB" fmla="*/ 67 h 67"/>
              </a:gdLst>
              <a:ahLst/>
              <a:cxnLst>
                <a:cxn ang="0">
                  <a:pos x="18" y="3"/>
                </a:cxn>
                <a:cxn ang="0">
                  <a:pos x="20" y="12"/>
                </a:cxn>
                <a:cxn ang="0">
                  <a:pos x="10" y="15"/>
                </a:cxn>
                <a:cxn ang="0">
                  <a:pos x="15" y="23"/>
                </a:cxn>
                <a:cxn ang="0">
                  <a:pos x="31" y="20"/>
                </a:cxn>
                <a:cxn ang="0">
                  <a:pos x="39" y="16"/>
                </a:cxn>
                <a:cxn ang="0">
                  <a:pos x="33" y="10"/>
                </a:cxn>
                <a:cxn ang="0">
                  <a:pos x="37" y="5"/>
                </a:cxn>
                <a:cxn ang="0">
                  <a:pos x="36" y="1"/>
                </a:cxn>
                <a:cxn ang="0">
                  <a:pos x="30" y="1"/>
                </a:cxn>
                <a:cxn ang="0">
                  <a:pos x="33" y="2"/>
                </a:cxn>
                <a:cxn ang="0">
                  <a:pos x="32" y="6"/>
                </a:cxn>
                <a:cxn ang="0">
                  <a:pos x="28" y="8"/>
                </a:cxn>
                <a:cxn ang="0">
                  <a:pos x="18" y="3"/>
                </a:cxn>
              </a:cxnLst>
              <a:rect l="txL" t="txT" r="txR" b="tx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5" name="Freeform 59">
              <a:extLst>
                <a:ext uri="{FF2B5EF4-FFF2-40B4-BE49-F238E27FC236}">
                  <a16:creationId xmlns:a16="http://schemas.microsoft.com/office/drawing/2014/main" id="{28F1C4A0-D9ED-4A17-AD0B-935A18CAACC0}"/>
                </a:ext>
              </a:extLst>
            </p:cNvPr>
            <p:cNvSpPr/>
            <p:nvPr/>
          </p:nvSpPr>
          <p:spPr>
            <a:xfrm>
              <a:off x="3950" y="1328"/>
              <a:ext cx="37" cy="25"/>
            </a:xfrm>
            <a:custGeom>
              <a:avLst/>
              <a:gdLst>
                <a:gd name="txL" fmla="*/ 0 w 43"/>
                <a:gd name="txT" fmla="*/ 0 h 36"/>
                <a:gd name="txR" fmla="*/ 43 w 43"/>
                <a:gd name="txB" fmla="*/ 36 h 36"/>
              </a:gdLst>
              <a:ahLst/>
              <a:cxnLst>
                <a:cxn ang="0">
                  <a:pos x="13" y="1"/>
                </a:cxn>
                <a:cxn ang="0">
                  <a:pos x="3" y="2"/>
                </a:cxn>
                <a:cxn ang="0">
                  <a:pos x="21" y="12"/>
                </a:cxn>
                <a:cxn ang="0">
                  <a:pos x="27" y="10"/>
                </a:cxn>
                <a:cxn ang="0">
                  <a:pos x="13" y="1"/>
                </a:cxn>
              </a:cxnLst>
              <a:rect l="txL" t="txT" r="txR" b="tx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6" name="Freeform 60">
              <a:extLst>
                <a:ext uri="{FF2B5EF4-FFF2-40B4-BE49-F238E27FC236}">
                  <a16:creationId xmlns:a16="http://schemas.microsoft.com/office/drawing/2014/main" id="{4EB19377-7237-4E0F-953F-552EA7A1DF6F}"/>
                </a:ext>
              </a:extLst>
            </p:cNvPr>
            <p:cNvSpPr/>
            <p:nvPr/>
          </p:nvSpPr>
          <p:spPr>
            <a:xfrm>
              <a:off x="3926" y="1300"/>
              <a:ext cx="27" cy="29"/>
            </a:xfrm>
            <a:custGeom>
              <a:avLst/>
              <a:gdLst>
                <a:gd name="txL" fmla="*/ 0 w 32"/>
                <a:gd name="txT" fmla="*/ 0 h 41"/>
                <a:gd name="txR" fmla="*/ 32 w 32"/>
                <a:gd name="txB" fmla="*/ 41 h 41"/>
              </a:gdLst>
              <a:ahLst/>
              <a:cxnLst>
                <a:cxn ang="0">
                  <a:pos x="13" y="0"/>
                </a:cxn>
                <a:cxn ang="0">
                  <a:pos x="0" y="9"/>
                </a:cxn>
                <a:cxn ang="0">
                  <a:pos x="10" y="8"/>
                </a:cxn>
                <a:cxn ang="0">
                  <a:pos x="12" y="11"/>
                </a:cxn>
                <a:cxn ang="0">
                  <a:pos x="10" y="13"/>
                </a:cxn>
                <a:cxn ang="0">
                  <a:pos x="18" y="8"/>
                </a:cxn>
                <a:cxn ang="0">
                  <a:pos x="14" y="3"/>
                </a:cxn>
                <a:cxn ang="0">
                  <a:pos x="13" y="0"/>
                </a:cxn>
              </a:cxnLst>
              <a:rect l="txL" t="txT" r="txR" b="tx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Freeform 61">
              <a:extLst>
                <a:ext uri="{FF2B5EF4-FFF2-40B4-BE49-F238E27FC236}">
                  <a16:creationId xmlns:a16="http://schemas.microsoft.com/office/drawing/2014/main" id="{52DC22A3-22AB-412A-917A-218DFEAABF82}"/>
                </a:ext>
              </a:extLst>
            </p:cNvPr>
            <p:cNvSpPr/>
            <p:nvPr/>
          </p:nvSpPr>
          <p:spPr>
            <a:xfrm>
              <a:off x="3965" y="1311"/>
              <a:ext cx="39" cy="22"/>
            </a:xfrm>
            <a:custGeom>
              <a:avLst/>
              <a:gdLst>
                <a:gd name="txL" fmla="*/ 0 w 45"/>
                <a:gd name="txT" fmla="*/ 0 h 32"/>
                <a:gd name="txR" fmla="*/ 45 w 45"/>
                <a:gd name="txB" fmla="*/ 32 h 32"/>
              </a:gdLst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17" y="10"/>
                </a:cxn>
                <a:cxn ang="0">
                  <a:pos x="29" y="8"/>
                </a:cxn>
                <a:cxn ang="0">
                  <a:pos x="14" y="3"/>
                </a:cxn>
                <a:cxn ang="0">
                  <a:pos x="14" y="0"/>
                </a:cxn>
              </a:cxnLst>
              <a:rect l="txL" t="txT" r="txR" b="tx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8" name="Freeform 62">
              <a:extLst>
                <a:ext uri="{FF2B5EF4-FFF2-40B4-BE49-F238E27FC236}">
                  <a16:creationId xmlns:a16="http://schemas.microsoft.com/office/drawing/2014/main" id="{863AC442-8B53-4BCA-965A-E724D054C1EE}"/>
                </a:ext>
              </a:extLst>
            </p:cNvPr>
            <p:cNvSpPr/>
            <p:nvPr/>
          </p:nvSpPr>
          <p:spPr>
            <a:xfrm>
              <a:off x="3908" y="1000"/>
              <a:ext cx="31" cy="52"/>
            </a:xfrm>
            <a:custGeom>
              <a:avLst/>
              <a:gdLst>
                <a:gd name="txL" fmla="*/ 0 w 35"/>
                <a:gd name="txT" fmla="*/ 0 h 74"/>
                <a:gd name="txR" fmla="*/ 35 w 35"/>
                <a:gd name="txB" fmla="*/ 74 h 74"/>
              </a:gdLst>
              <a:ahLst/>
              <a:cxnLst>
                <a:cxn ang="0">
                  <a:pos x="21" y="0"/>
                </a:cxn>
                <a:cxn ang="0">
                  <a:pos x="15" y="6"/>
                </a:cxn>
                <a:cxn ang="0">
                  <a:pos x="6" y="13"/>
                </a:cxn>
                <a:cxn ang="0">
                  <a:pos x="0" y="20"/>
                </a:cxn>
                <a:cxn ang="0">
                  <a:pos x="5" y="26"/>
                </a:cxn>
                <a:cxn ang="0">
                  <a:pos x="14" y="20"/>
                </a:cxn>
                <a:cxn ang="0">
                  <a:pos x="24" y="11"/>
                </a:cxn>
                <a:cxn ang="0">
                  <a:pos x="21" y="0"/>
                </a:cxn>
              </a:cxnLst>
              <a:rect l="txL" t="txT" r="txR" b="tx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Freeform 63">
              <a:extLst>
                <a:ext uri="{FF2B5EF4-FFF2-40B4-BE49-F238E27FC236}">
                  <a16:creationId xmlns:a16="http://schemas.microsoft.com/office/drawing/2014/main" id="{D190C042-598A-4C77-92A1-9331A69C10C2}"/>
                </a:ext>
              </a:extLst>
            </p:cNvPr>
            <p:cNvSpPr/>
            <p:nvPr/>
          </p:nvSpPr>
          <p:spPr>
            <a:xfrm>
              <a:off x="3967" y="992"/>
              <a:ext cx="22" cy="51"/>
            </a:xfrm>
            <a:custGeom>
              <a:avLst/>
              <a:gdLst>
                <a:gd name="txL" fmla="*/ 0 w 25"/>
                <a:gd name="txT" fmla="*/ 0 h 73"/>
                <a:gd name="txR" fmla="*/ 25 w 25"/>
                <a:gd name="txB" fmla="*/ 73 h 73"/>
              </a:gdLst>
              <a:ahLst/>
              <a:cxnLst>
                <a:cxn ang="0">
                  <a:pos x="9" y="2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10" y="14"/>
                </a:cxn>
                <a:cxn ang="0">
                  <a:pos x="17" y="19"/>
                </a:cxn>
                <a:cxn ang="0">
                  <a:pos x="11" y="7"/>
                </a:cxn>
                <a:cxn ang="0">
                  <a:pos x="9" y="2"/>
                </a:cxn>
              </a:cxnLst>
              <a:rect l="txL" t="txT" r="txR" b="tx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" name="Freeform 64">
              <a:extLst>
                <a:ext uri="{FF2B5EF4-FFF2-40B4-BE49-F238E27FC236}">
                  <a16:creationId xmlns:a16="http://schemas.microsoft.com/office/drawing/2014/main" id="{777EC443-0C03-4AA1-A194-FBFF25DE4672}"/>
                </a:ext>
              </a:extLst>
            </p:cNvPr>
            <p:cNvSpPr/>
            <p:nvPr/>
          </p:nvSpPr>
          <p:spPr>
            <a:xfrm>
              <a:off x="3992" y="976"/>
              <a:ext cx="12" cy="23"/>
            </a:xfrm>
            <a:custGeom>
              <a:avLst/>
              <a:gdLst>
                <a:gd name="txL" fmla="*/ 0 w 14"/>
                <a:gd name="txT" fmla="*/ 0 h 33"/>
                <a:gd name="txR" fmla="*/ 14 w 14"/>
                <a:gd name="txB" fmla="*/ 33 h 33"/>
              </a:gdLst>
              <a:ahLst/>
              <a:cxnLst>
                <a:cxn ang="0">
                  <a:pos x="7" y="0"/>
                </a:cxn>
                <a:cxn ang="0">
                  <a:pos x="1" y="3"/>
                </a:cxn>
                <a:cxn ang="0">
                  <a:pos x="7" y="8"/>
                </a:cxn>
                <a:cxn ang="0">
                  <a:pos x="7" y="0"/>
                </a:cxn>
              </a:cxnLst>
              <a:rect l="txL" t="txT" r="txR" b="tx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1" name="Freeform 65">
              <a:extLst>
                <a:ext uri="{FF2B5EF4-FFF2-40B4-BE49-F238E27FC236}">
                  <a16:creationId xmlns:a16="http://schemas.microsoft.com/office/drawing/2014/main" id="{B2FE982E-6F17-4F41-82C4-AAF217C27C65}"/>
                </a:ext>
              </a:extLst>
            </p:cNvPr>
            <p:cNvSpPr/>
            <p:nvPr/>
          </p:nvSpPr>
          <p:spPr>
            <a:xfrm>
              <a:off x="4004" y="987"/>
              <a:ext cx="24" cy="45"/>
            </a:xfrm>
            <a:custGeom>
              <a:avLst/>
              <a:gdLst>
                <a:gd name="txL" fmla="*/ 0 w 28"/>
                <a:gd name="txT" fmla="*/ 0 h 64"/>
                <a:gd name="txR" fmla="*/ 28 w 28"/>
                <a:gd name="txB" fmla="*/ 64 h 64"/>
              </a:gdLst>
              <a:ahLst/>
              <a:cxnLst>
                <a:cxn ang="0">
                  <a:pos x="3" y="0"/>
                </a:cxn>
                <a:cxn ang="0">
                  <a:pos x="7" y="5"/>
                </a:cxn>
                <a:cxn ang="0">
                  <a:pos x="13" y="8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7" y="20"/>
                </a:cxn>
                <a:cxn ang="0">
                  <a:pos x="16" y="9"/>
                </a:cxn>
                <a:cxn ang="0">
                  <a:pos x="3" y="0"/>
                </a:cxn>
              </a:cxnLst>
              <a:rect l="txL" t="txT" r="txR" b="tx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" name="Freeform 66">
              <a:extLst>
                <a:ext uri="{FF2B5EF4-FFF2-40B4-BE49-F238E27FC236}">
                  <a16:creationId xmlns:a16="http://schemas.microsoft.com/office/drawing/2014/main" id="{E1B22111-76A3-4631-9D86-775FC7B08577}"/>
                </a:ext>
              </a:extLst>
            </p:cNvPr>
            <p:cNvSpPr/>
            <p:nvPr/>
          </p:nvSpPr>
          <p:spPr>
            <a:xfrm>
              <a:off x="3694" y="1052"/>
              <a:ext cx="14" cy="25"/>
            </a:xfrm>
            <a:custGeom>
              <a:avLst/>
              <a:gdLst>
                <a:gd name="txL" fmla="*/ 0 w 16"/>
                <a:gd name="txT" fmla="*/ 0 h 36"/>
                <a:gd name="txR" fmla="*/ 16 w 16"/>
                <a:gd name="txB" fmla="*/ 36 h 36"/>
              </a:gdLst>
              <a:ahLst/>
              <a:cxnLst>
                <a:cxn ang="0">
                  <a:pos x="10" y="1"/>
                </a:cxn>
                <a:cxn ang="0">
                  <a:pos x="0" y="2"/>
                </a:cxn>
                <a:cxn ang="0">
                  <a:pos x="5" y="7"/>
                </a:cxn>
                <a:cxn ang="0">
                  <a:pos x="10" y="1"/>
                </a:cxn>
              </a:cxnLst>
              <a:rect l="txL" t="txT" r="txR" b="tx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" name="Freeform 67">
              <a:extLst>
                <a:ext uri="{FF2B5EF4-FFF2-40B4-BE49-F238E27FC236}">
                  <a16:creationId xmlns:a16="http://schemas.microsoft.com/office/drawing/2014/main" id="{32541629-D89A-4E8A-B33C-89F39E97C558}"/>
                </a:ext>
              </a:extLst>
            </p:cNvPr>
            <p:cNvSpPr/>
            <p:nvPr/>
          </p:nvSpPr>
          <p:spPr>
            <a:xfrm>
              <a:off x="3683" y="1030"/>
              <a:ext cx="11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6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6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4" name="Freeform 68">
              <a:extLst>
                <a:ext uri="{FF2B5EF4-FFF2-40B4-BE49-F238E27FC236}">
                  <a16:creationId xmlns:a16="http://schemas.microsoft.com/office/drawing/2014/main" id="{854A9240-E1A4-497B-9A8B-CEEB7386E9D3}"/>
                </a:ext>
              </a:extLst>
            </p:cNvPr>
            <p:cNvSpPr/>
            <p:nvPr/>
          </p:nvSpPr>
          <p:spPr>
            <a:xfrm>
              <a:off x="3678" y="1013"/>
              <a:ext cx="14" cy="14"/>
            </a:xfrm>
            <a:custGeom>
              <a:avLst/>
              <a:gdLst>
                <a:gd name="txL" fmla="*/ 0 w 16"/>
                <a:gd name="txT" fmla="*/ 0 h 19"/>
                <a:gd name="txR" fmla="*/ 16 w 16"/>
                <a:gd name="txB" fmla="*/ 19 h 19"/>
              </a:gdLst>
              <a:ahLst/>
              <a:cxnLst>
                <a:cxn ang="0">
                  <a:pos x="7" y="2"/>
                </a:cxn>
                <a:cxn ang="0">
                  <a:pos x="0" y="4"/>
                </a:cxn>
                <a:cxn ang="0">
                  <a:pos x="9" y="7"/>
                </a:cxn>
                <a:cxn ang="0">
                  <a:pos x="7" y="2"/>
                </a:cxn>
              </a:cxnLst>
              <a:rect l="txL" t="txT" r="txR" b="tx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5" name="Freeform 69">
              <a:extLst>
                <a:ext uri="{FF2B5EF4-FFF2-40B4-BE49-F238E27FC236}">
                  <a16:creationId xmlns:a16="http://schemas.microsoft.com/office/drawing/2014/main" id="{802F3648-4305-4A73-883F-894CEB9F9759}"/>
                </a:ext>
              </a:extLst>
            </p:cNvPr>
            <p:cNvSpPr/>
            <p:nvPr/>
          </p:nvSpPr>
          <p:spPr>
            <a:xfrm>
              <a:off x="3664" y="976"/>
              <a:ext cx="13" cy="18"/>
            </a:xfrm>
            <a:custGeom>
              <a:avLst/>
              <a:gdLst>
                <a:gd name="txL" fmla="*/ 0 w 14"/>
                <a:gd name="txT" fmla="*/ 0 h 25"/>
                <a:gd name="txR" fmla="*/ 14 w 14"/>
                <a:gd name="txB" fmla="*/ 25 h 25"/>
              </a:gdLst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9" y="9"/>
                </a:cxn>
                <a:cxn ang="0">
                  <a:pos x="6" y="0"/>
                </a:cxn>
              </a:cxnLst>
              <a:rect l="txL" t="txT" r="txR" b="tx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6" name="Freeform 70">
              <a:extLst>
                <a:ext uri="{FF2B5EF4-FFF2-40B4-BE49-F238E27FC236}">
                  <a16:creationId xmlns:a16="http://schemas.microsoft.com/office/drawing/2014/main" id="{98BB71A8-F897-43E1-BFFB-1BAD7CB9D882}"/>
                </a:ext>
              </a:extLst>
            </p:cNvPr>
            <p:cNvSpPr/>
            <p:nvPr/>
          </p:nvSpPr>
          <p:spPr>
            <a:xfrm>
              <a:off x="3667" y="999"/>
              <a:ext cx="18" cy="13"/>
            </a:xfrm>
            <a:custGeom>
              <a:avLst/>
              <a:gdLst>
                <a:gd name="txL" fmla="*/ 0 w 22"/>
                <a:gd name="txT" fmla="*/ 0 h 18"/>
                <a:gd name="txR" fmla="*/ 22 w 22"/>
                <a:gd name="txB" fmla="*/ 18 h 18"/>
              </a:gdLst>
              <a:ahLst/>
              <a:cxnLst>
                <a:cxn ang="0">
                  <a:pos x="7" y="0"/>
                </a:cxn>
                <a:cxn ang="0">
                  <a:pos x="11" y="7"/>
                </a:cxn>
                <a:cxn ang="0">
                  <a:pos x="7" y="2"/>
                </a:cxn>
                <a:cxn ang="0">
                  <a:pos x="7" y="0"/>
                </a:cxn>
              </a:cxnLst>
              <a:rect l="txL" t="txT" r="txR" b="tx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7" name="Freeform 71">
              <a:extLst>
                <a:ext uri="{FF2B5EF4-FFF2-40B4-BE49-F238E27FC236}">
                  <a16:creationId xmlns:a16="http://schemas.microsoft.com/office/drawing/2014/main" id="{13B00420-52FA-4EB2-9416-9180641D8E31}"/>
                </a:ext>
              </a:extLst>
            </p:cNvPr>
            <p:cNvSpPr/>
            <p:nvPr/>
          </p:nvSpPr>
          <p:spPr>
            <a:xfrm>
              <a:off x="4628" y="1582"/>
              <a:ext cx="52" cy="56"/>
            </a:xfrm>
            <a:custGeom>
              <a:avLst/>
              <a:gdLst>
                <a:gd name="txL" fmla="*/ 0 w 60"/>
                <a:gd name="txT" fmla="*/ 0 h 81"/>
                <a:gd name="txR" fmla="*/ 60 w 60"/>
                <a:gd name="txB" fmla="*/ 81 h 81"/>
              </a:gdLst>
              <a:ahLst/>
              <a:cxnLst>
                <a:cxn ang="0">
                  <a:pos x="7" y="2"/>
                </a:cxn>
                <a:cxn ang="0">
                  <a:pos x="3" y="6"/>
                </a:cxn>
                <a:cxn ang="0">
                  <a:pos x="10" y="13"/>
                </a:cxn>
                <a:cxn ang="0">
                  <a:pos x="17" y="18"/>
                </a:cxn>
                <a:cxn ang="0">
                  <a:pos x="26" y="21"/>
                </a:cxn>
                <a:cxn ang="0">
                  <a:pos x="33" y="27"/>
                </a:cxn>
                <a:cxn ang="0">
                  <a:pos x="34" y="19"/>
                </a:cxn>
                <a:cxn ang="0">
                  <a:pos x="28" y="12"/>
                </a:cxn>
                <a:cxn ang="0">
                  <a:pos x="16" y="6"/>
                </a:cxn>
                <a:cxn ang="0">
                  <a:pos x="7" y="2"/>
                </a:cxn>
              </a:cxnLst>
              <a:rect l="txL" t="txT" r="txR" b="tx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8" name="Freeform 72">
              <a:extLst>
                <a:ext uri="{FF2B5EF4-FFF2-40B4-BE49-F238E27FC236}">
                  <a16:creationId xmlns:a16="http://schemas.microsoft.com/office/drawing/2014/main" id="{661BB1DF-71CF-4652-BE55-D16A6B19DB1D}"/>
                </a:ext>
              </a:extLst>
            </p:cNvPr>
            <p:cNvSpPr/>
            <p:nvPr/>
          </p:nvSpPr>
          <p:spPr>
            <a:xfrm>
              <a:off x="4894" y="1536"/>
              <a:ext cx="61" cy="43"/>
            </a:xfrm>
            <a:custGeom>
              <a:avLst/>
              <a:gdLst>
                <a:gd name="txL" fmla="*/ 0 w 71"/>
                <a:gd name="txT" fmla="*/ 0 h 61"/>
                <a:gd name="txR" fmla="*/ 71 w 71"/>
                <a:gd name="txB" fmla="*/ 61 h 61"/>
              </a:gdLst>
              <a:ahLst/>
              <a:cxnLst>
                <a:cxn ang="0">
                  <a:pos x="18" y="8"/>
                </a:cxn>
                <a:cxn ang="0">
                  <a:pos x="8" y="11"/>
                </a:cxn>
                <a:cxn ang="0">
                  <a:pos x="1" y="16"/>
                </a:cxn>
                <a:cxn ang="0">
                  <a:pos x="8" y="21"/>
                </a:cxn>
                <a:cxn ang="0">
                  <a:pos x="18" y="16"/>
                </a:cxn>
                <a:cxn ang="0">
                  <a:pos x="25" y="8"/>
                </a:cxn>
                <a:cxn ang="0">
                  <a:pos x="34" y="0"/>
                </a:cxn>
                <a:cxn ang="0">
                  <a:pos x="45" y="4"/>
                </a:cxn>
                <a:cxn ang="0">
                  <a:pos x="22" y="8"/>
                </a:cxn>
                <a:cxn ang="0">
                  <a:pos x="18" y="8"/>
                </a:cxn>
              </a:cxnLst>
              <a:rect l="txL" t="txT" r="txR" b="tx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Freeform 73">
              <a:extLst>
                <a:ext uri="{FF2B5EF4-FFF2-40B4-BE49-F238E27FC236}">
                  <a16:creationId xmlns:a16="http://schemas.microsoft.com/office/drawing/2014/main" id="{6A2DA120-BC0F-41E9-BE0C-8036F55DA4FE}"/>
                </a:ext>
              </a:extLst>
            </p:cNvPr>
            <p:cNvSpPr/>
            <p:nvPr/>
          </p:nvSpPr>
          <p:spPr>
            <a:xfrm>
              <a:off x="4710" y="1513"/>
              <a:ext cx="20" cy="21"/>
            </a:xfrm>
            <a:custGeom>
              <a:avLst/>
              <a:gdLst>
                <a:gd name="txL" fmla="*/ 0 w 23"/>
                <a:gd name="txT" fmla="*/ 0 h 30"/>
                <a:gd name="txR" fmla="*/ 23 w 23"/>
                <a:gd name="txB" fmla="*/ 30 h 30"/>
              </a:gdLst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8" y="11"/>
                </a:cxn>
                <a:cxn ang="0">
                  <a:pos x="6" y="0"/>
                </a:cxn>
              </a:cxnLst>
              <a:rect l="txL" t="txT" r="txR" b="tx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0" name="Freeform 74">
              <a:extLst>
                <a:ext uri="{FF2B5EF4-FFF2-40B4-BE49-F238E27FC236}">
                  <a16:creationId xmlns:a16="http://schemas.microsoft.com/office/drawing/2014/main" id="{0D6F3274-18D7-4DD1-956D-AEF2FE3BB079}"/>
                </a:ext>
              </a:extLst>
            </p:cNvPr>
            <p:cNvSpPr/>
            <p:nvPr/>
          </p:nvSpPr>
          <p:spPr>
            <a:xfrm>
              <a:off x="4701" y="1492"/>
              <a:ext cx="23" cy="16"/>
            </a:xfrm>
            <a:custGeom>
              <a:avLst/>
              <a:gdLst>
                <a:gd name="txL" fmla="*/ 0 w 26"/>
                <a:gd name="txT" fmla="*/ 0 h 23"/>
                <a:gd name="txR" fmla="*/ 26 w 26"/>
                <a:gd name="txB" fmla="*/ 23 h 23"/>
              </a:gdLst>
              <a:ahLst/>
              <a:cxnLst>
                <a:cxn ang="0">
                  <a:pos x="13" y="0"/>
                </a:cxn>
                <a:cxn ang="0">
                  <a:pos x="0" y="5"/>
                </a:cxn>
                <a:cxn ang="0">
                  <a:pos x="15" y="7"/>
                </a:cxn>
                <a:cxn ang="0">
                  <a:pos x="13" y="0"/>
                </a:cxn>
              </a:cxnLst>
              <a:rect l="txL" t="txT" r="txR" b="tx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1" name="Freeform 75">
              <a:extLst>
                <a:ext uri="{FF2B5EF4-FFF2-40B4-BE49-F238E27FC236}">
                  <a16:creationId xmlns:a16="http://schemas.microsoft.com/office/drawing/2014/main" id="{AAA81BEA-642B-4C16-9BB6-1445A95FA92D}"/>
                </a:ext>
              </a:extLst>
            </p:cNvPr>
            <p:cNvSpPr/>
            <p:nvPr/>
          </p:nvSpPr>
          <p:spPr>
            <a:xfrm>
              <a:off x="4525" y="1311"/>
              <a:ext cx="27" cy="31"/>
            </a:xfrm>
            <a:custGeom>
              <a:avLst/>
              <a:gdLst>
                <a:gd name="txL" fmla="*/ 0 w 32"/>
                <a:gd name="txT" fmla="*/ 0 h 44"/>
                <a:gd name="txR" fmla="*/ 32 w 32"/>
                <a:gd name="txB" fmla="*/ 44 h 44"/>
              </a:gdLst>
              <a:ahLst/>
              <a:cxnLst>
                <a:cxn ang="0">
                  <a:pos x="17" y="0"/>
                </a:cxn>
                <a:cxn ang="0">
                  <a:pos x="6" y="4"/>
                </a:cxn>
                <a:cxn ang="0">
                  <a:pos x="7" y="11"/>
                </a:cxn>
                <a:cxn ang="0">
                  <a:pos x="14" y="13"/>
                </a:cxn>
                <a:cxn ang="0">
                  <a:pos x="17" y="0"/>
                </a:cxn>
              </a:cxnLst>
              <a:rect l="txL" t="txT" r="txR" b="tx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" name="Freeform 76">
              <a:extLst>
                <a:ext uri="{FF2B5EF4-FFF2-40B4-BE49-F238E27FC236}">
                  <a16:creationId xmlns:a16="http://schemas.microsoft.com/office/drawing/2014/main" id="{9DC919B7-FE80-4D4F-97CC-4AB2D9CBB195}"/>
                </a:ext>
              </a:extLst>
            </p:cNvPr>
            <p:cNvSpPr/>
            <p:nvPr/>
          </p:nvSpPr>
          <p:spPr>
            <a:xfrm>
              <a:off x="4564" y="1351"/>
              <a:ext cx="30" cy="31"/>
            </a:xfrm>
            <a:custGeom>
              <a:avLst/>
              <a:gdLst>
                <a:gd name="txL" fmla="*/ 0 w 34"/>
                <a:gd name="txT" fmla="*/ 0 h 44"/>
                <a:gd name="txR" fmla="*/ 34 w 34"/>
                <a:gd name="txB" fmla="*/ 44 h 44"/>
              </a:gdLst>
              <a:ahLst/>
              <a:cxnLst>
                <a:cxn ang="0">
                  <a:pos x="20" y="0"/>
                </a:cxn>
                <a:cxn ang="0">
                  <a:pos x="7" y="3"/>
                </a:cxn>
                <a:cxn ang="0">
                  <a:pos x="10" y="11"/>
                </a:cxn>
                <a:cxn ang="0">
                  <a:pos x="18" y="13"/>
                </a:cxn>
                <a:cxn ang="0">
                  <a:pos x="20" y="0"/>
                </a:cxn>
              </a:cxnLst>
              <a:rect l="txL" t="txT" r="txR" b="tx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3" name="Freeform 77">
              <a:extLst>
                <a:ext uri="{FF2B5EF4-FFF2-40B4-BE49-F238E27FC236}">
                  <a16:creationId xmlns:a16="http://schemas.microsoft.com/office/drawing/2014/main" id="{345F04F0-90AB-42B6-8789-763AC1E2DBCA}"/>
                </a:ext>
              </a:extLst>
            </p:cNvPr>
            <p:cNvSpPr/>
            <p:nvPr/>
          </p:nvSpPr>
          <p:spPr>
            <a:xfrm>
              <a:off x="4595" y="1410"/>
              <a:ext cx="32" cy="26"/>
            </a:xfrm>
            <a:custGeom>
              <a:avLst/>
              <a:gdLst>
                <a:gd name="txL" fmla="*/ 0 w 38"/>
                <a:gd name="txT" fmla="*/ 0 h 37"/>
                <a:gd name="txR" fmla="*/ 38 w 38"/>
                <a:gd name="txB" fmla="*/ 37 h 37"/>
              </a:gdLst>
              <a:ahLst/>
              <a:cxnLst>
                <a:cxn ang="0">
                  <a:pos x="20" y="1"/>
                </a:cxn>
                <a:cxn ang="0">
                  <a:pos x="6" y="1"/>
                </a:cxn>
                <a:cxn ang="0">
                  <a:pos x="8" y="9"/>
                </a:cxn>
                <a:cxn ang="0">
                  <a:pos x="16" y="10"/>
                </a:cxn>
                <a:cxn ang="0">
                  <a:pos x="20" y="1"/>
                </a:cxn>
              </a:cxnLst>
              <a:rect l="txL" t="txT" r="txR" b="tx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" name="Freeform 78">
              <a:extLst>
                <a:ext uri="{FF2B5EF4-FFF2-40B4-BE49-F238E27FC236}">
                  <a16:creationId xmlns:a16="http://schemas.microsoft.com/office/drawing/2014/main" id="{38AA5622-2B3F-4758-83EE-9E08CDA27311}"/>
                </a:ext>
              </a:extLst>
            </p:cNvPr>
            <p:cNvSpPr/>
            <p:nvPr/>
          </p:nvSpPr>
          <p:spPr>
            <a:xfrm>
              <a:off x="4634" y="1400"/>
              <a:ext cx="32" cy="25"/>
            </a:xfrm>
            <a:custGeom>
              <a:avLst/>
              <a:gdLst>
                <a:gd name="txL" fmla="*/ 0 w 38"/>
                <a:gd name="txT" fmla="*/ 0 h 34"/>
                <a:gd name="txR" fmla="*/ 38 w 38"/>
                <a:gd name="txB" fmla="*/ 34 h 34"/>
              </a:gdLst>
              <a:ahLst/>
              <a:cxnLst>
                <a:cxn ang="0">
                  <a:pos x="20" y="1"/>
                </a:cxn>
                <a:cxn ang="0">
                  <a:pos x="6" y="1"/>
                </a:cxn>
                <a:cxn ang="0">
                  <a:pos x="9" y="9"/>
                </a:cxn>
                <a:cxn ang="0">
                  <a:pos x="16" y="9"/>
                </a:cxn>
                <a:cxn ang="0">
                  <a:pos x="20" y="1"/>
                </a:cxn>
              </a:cxnLst>
              <a:rect l="txL" t="txT" r="txR" b="tx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Freeform 79">
              <a:extLst>
                <a:ext uri="{FF2B5EF4-FFF2-40B4-BE49-F238E27FC236}">
                  <a16:creationId xmlns:a16="http://schemas.microsoft.com/office/drawing/2014/main" id="{AC95671D-91A3-4085-87A3-C28E3D280EB6}"/>
                </a:ext>
              </a:extLst>
            </p:cNvPr>
            <p:cNvSpPr/>
            <p:nvPr/>
          </p:nvSpPr>
          <p:spPr>
            <a:xfrm>
              <a:off x="4623" y="1367"/>
              <a:ext cx="30" cy="19"/>
            </a:xfrm>
            <a:custGeom>
              <a:avLst/>
              <a:gdLst>
                <a:gd name="txL" fmla="*/ 0 w 35"/>
                <a:gd name="txT" fmla="*/ 0 h 27"/>
                <a:gd name="txR" fmla="*/ 35 w 35"/>
                <a:gd name="txB" fmla="*/ 27 h 27"/>
              </a:gdLst>
              <a:ahLst/>
              <a:cxnLst>
                <a:cxn ang="0">
                  <a:pos x="20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15" y="6"/>
                </a:cxn>
                <a:cxn ang="0">
                  <a:pos x="20" y="1"/>
                </a:cxn>
              </a:cxnLst>
              <a:rect l="txL" t="txT" r="txR" b="tx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Freeform 80">
              <a:extLst>
                <a:ext uri="{FF2B5EF4-FFF2-40B4-BE49-F238E27FC236}">
                  <a16:creationId xmlns:a16="http://schemas.microsoft.com/office/drawing/2014/main" id="{B009819C-8402-455D-A463-FD15539A822D}"/>
                </a:ext>
              </a:extLst>
            </p:cNvPr>
            <p:cNvSpPr/>
            <p:nvPr/>
          </p:nvSpPr>
          <p:spPr>
            <a:xfrm>
              <a:off x="4593" y="1343"/>
              <a:ext cx="30" cy="33"/>
            </a:xfrm>
            <a:custGeom>
              <a:avLst/>
              <a:gdLst>
                <a:gd name="txL" fmla="*/ 0 w 35"/>
                <a:gd name="txT" fmla="*/ 0 h 47"/>
                <a:gd name="txR" fmla="*/ 35 w 35"/>
                <a:gd name="txB" fmla="*/ 47 h 47"/>
              </a:gdLst>
              <a:ahLst/>
              <a:cxnLst>
                <a:cxn ang="0">
                  <a:pos x="18" y="6"/>
                </a:cxn>
                <a:cxn ang="0">
                  <a:pos x="12" y="1"/>
                </a:cxn>
                <a:cxn ang="0">
                  <a:pos x="7" y="9"/>
                </a:cxn>
                <a:cxn ang="0">
                  <a:pos x="12" y="13"/>
                </a:cxn>
                <a:cxn ang="0">
                  <a:pos x="17" y="10"/>
                </a:cxn>
                <a:cxn ang="0">
                  <a:pos x="18" y="6"/>
                </a:cxn>
              </a:cxnLst>
              <a:rect l="txL" t="txT" r="txR" b="tx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Freeform 81">
              <a:extLst>
                <a:ext uri="{FF2B5EF4-FFF2-40B4-BE49-F238E27FC236}">
                  <a16:creationId xmlns:a16="http://schemas.microsoft.com/office/drawing/2014/main" id="{0D3178F4-2008-47E1-9535-C1266898D2C9}"/>
                </a:ext>
              </a:extLst>
            </p:cNvPr>
            <p:cNvSpPr/>
            <p:nvPr/>
          </p:nvSpPr>
          <p:spPr>
            <a:xfrm>
              <a:off x="4556" y="1329"/>
              <a:ext cx="27" cy="24"/>
            </a:xfrm>
            <a:custGeom>
              <a:avLst/>
              <a:gdLst>
                <a:gd name="txL" fmla="*/ 0 w 32"/>
                <a:gd name="txT" fmla="*/ 0 h 35"/>
                <a:gd name="txR" fmla="*/ 32 w 32"/>
                <a:gd name="txB" fmla="*/ 35 h 35"/>
              </a:gdLst>
              <a:ahLst/>
              <a:cxnLst>
                <a:cxn ang="0">
                  <a:pos x="14" y="3"/>
                </a:cxn>
                <a:cxn ang="0">
                  <a:pos x="6" y="1"/>
                </a:cxn>
                <a:cxn ang="0">
                  <a:pos x="7" y="8"/>
                </a:cxn>
                <a:cxn ang="0">
                  <a:pos x="14" y="9"/>
                </a:cxn>
                <a:cxn ang="0">
                  <a:pos x="14" y="3"/>
                </a:cxn>
              </a:cxnLst>
              <a:rect l="txL" t="txT" r="txR" b="tx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Freeform 82">
              <a:extLst>
                <a:ext uri="{FF2B5EF4-FFF2-40B4-BE49-F238E27FC236}">
                  <a16:creationId xmlns:a16="http://schemas.microsoft.com/office/drawing/2014/main" id="{8E1BC433-E35E-47BF-A746-B3CB5E84AD1E}"/>
                </a:ext>
              </a:extLst>
            </p:cNvPr>
            <p:cNvSpPr/>
            <p:nvPr/>
          </p:nvSpPr>
          <p:spPr>
            <a:xfrm>
              <a:off x="4602" y="1378"/>
              <a:ext cx="27" cy="24"/>
            </a:xfrm>
            <a:custGeom>
              <a:avLst/>
              <a:gdLst>
                <a:gd name="txL" fmla="*/ 0 w 32"/>
                <a:gd name="txT" fmla="*/ 0 h 35"/>
                <a:gd name="txR" fmla="*/ 32 w 32"/>
                <a:gd name="txB" fmla="*/ 35 h 35"/>
              </a:gdLst>
              <a:ahLst/>
              <a:cxnLst>
                <a:cxn ang="0">
                  <a:pos x="14" y="3"/>
                </a:cxn>
                <a:cxn ang="0">
                  <a:pos x="6" y="1"/>
                </a:cxn>
                <a:cxn ang="0">
                  <a:pos x="7" y="8"/>
                </a:cxn>
                <a:cxn ang="0">
                  <a:pos x="14" y="9"/>
                </a:cxn>
                <a:cxn ang="0">
                  <a:pos x="14" y="3"/>
                </a:cxn>
              </a:cxnLst>
              <a:rect l="txL" t="txT" r="txR" b="tx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Freeform 83">
              <a:extLst>
                <a:ext uri="{FF2B5EF4-FFF2-40B4-BE49-F238E27FC236}">
                  <a16:creationId xmlns:a16="http://schemas.microsoft.com/office/drawing/2014/main" id="{1F99E461-0436-4B10-A910-D5AF68F3DDB8}"/>
                </a:ext>
              </a:extLst>
            </p:cNvPr>
            <p:cNvSpPr/>
            <p:nvPr/>
          </p:nvSpPr>
          <p:spPr>
            <a:xfrm>
              <a:off x="2750" y="93"/>
              <a:ext cx="162" cy="101"/>
            </a:xfrm>
            <a:custGeom>
              <a:avLst/>
              <a:gdLst>
                <a:gd name="txL" fmla="*/ 0 w 189"/>
                <a:gd name="txT" fmla="*/ 0 h 144"/>
                <a:gd name="txR" fmla="*/ 189 w 189"/>
                <a:gd name="txB" fmla="*/ 144 h 144"/>
              </a:gdLst>
              <a:ahLst/>
              <a:cxnLst>
                <a:cxn ang="0">
                  <a:pos x="108" y="1"/>
                </a:cxn>
                <a:cxn ang="0">
                  <a:pos x="117" y="1"/>
                </a:cxn>
                <a:cxn ang="0">
                  <a:pos x="119" y="6"/>
                </a:cxn>
                <a:cxn ang="0">
                  <a:pos x="117" y="8"/>
                </a:cxn>
                <a:cxn ang="0">
                  <a:pos x="82" y="15"/>
                </a:cxn>
                <a:cxn ang="0">
                  <a:pos x="69" y="20"/>
                </a:cxn>
                <a:cxn ang="0">
                  <a:pos x="61" y="21"/>
                </a:cxn>
                <a:cxn ang="0">
                  <a:pos x="45" y="29"/>
                </a:cxn>
                <a:cxn ang="0">
                  <a:pos x="47" y="32"/>
                </a:cxn>
                <a:cxn ang="0">
                  <a:pos x="52" y="40"/>
                </a:cxn>
                <a:cxn ang="0">
                  <a:pos x="68" y="43"/>
                </a:cxn>
                <a:cxn ang="0">
                  <a:pos x="59" y="48"/>
                </a:cxn>
                <a:cxn ang="0">
                  <a:pos x="52" y="45"/>
                </a:cxn>
                <a:cxn ang="0">
                  <a:pos x="45" y="46"/>
                </a:cxn>
                <a:cxn ang="0">
                  <a:pos x="13" y="42"/>
                </a:cxn>
                <a:cxn ang="0">
                  <a:pos x="12" y="36"/>
                </a:cxn>
                <a:cxn ang="0">
                  <a:pos x="29" y="31"/>
                </a:cxn>
                <a:cxn ang="0">
                  <a:pos x="33" y="26"/>
                </a:cxn>
                <a:cxn ang="0">
                  <a:pos x="29" y="22"/>
                </a:cxn>
                <a:cxn ang="0">
                  <a:pos x="46" y="15"/>
                </a:cxn>
                <a:cxn ang="0">
                  <a:pos x="61" y="13"/>
                </a:cxn>
                <a:cxn ang="0">
                  <a:pos x="71" y="8"/>
                </a:cxn>
                <a:cxn ang="0">
                  <a:pos x="108" y="1"/>
                </a:cxn>
              </a:cxnLst>
              <a:rect l="txL" t="txT" r="txR" b="tx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Freeform 84">
              <a:extLst>
                <a:ext uri="{FF2B5EF4-FFF2-40B4-BE49-F238E27FC236}">
                  <a16:creationId xmlns:a16="http://schemas.microsoft.com/office/drawing/2014/main" id="{0D102697-93B3-4223-9A80-42A0CA65DCCC}"/>
                </a:ext>
              </a:extLst>
            </p:cNvPr>
            <p:cNvSpPr/>
            <p:nvPr/>
          </p:nvSpPr>
          <p:spPr>
            <a:xfrm>
              <a:off x="2847" y="191"/>
              <a:ext cx="46" cy="11"/>
            </a:xfrm>
            <a:custGeom>
              <a:avLst/>
              <a:gdLst>
                <a:gd name="txL" fmla="*/ 0 w 53"/>
                <a:gd name="txT" fmla="*/ 0 h 17"/>
                <a:gd name="txR" fmla="*/ 53 w 53"/>
                <a:gd name="txB" fmla="*/ 17 h 17"/>
              </a:gdLst>
              <a:ahLst/>
              <a:cxnLst>
                <a:cxn ang="0">
                  <a:pos x="16" y="0"/>
                </a:cxn>
                <a:cxn ang="0">
                  <a:pos x="8" y="1"/>
                </a:cxn>
                <a:cxn ang="0">
                  <a:pos x="21" y="4"/>
                </a:cxn>
                <a:cxn ang="0">
                  <a:pos x="29" y="4"/>
                </a:cxn>
                <a:cxn ang="0">
                  <a:pos x="16" y="0"/>
                </a:cxn>
              </a:cxnLst>
              <a:rect l="txL" t="txT" r="txR" b="tx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Freeform 85">
              <a:extLst>
                <a:ext uri="{FF2B5EF4-FFF2-40B4-BE49-F238E27FC236}">
                  <a16:creationId xmlns:a16="http://schemas.microsoft.com/office/drawing/2014/main" id="{1587F04C-96E6-4ED7-89F7-2BE7C9DA07BF}"/>
                </a:ext>
              </a:extLst>
            </p:cNvPr>
            <p:cNvSpPr/>
            <p:nvPr/>
          </p:nvSpPr>
          <p:spPr>
            <a:xfrm>
              <a:off x="3082" y="45"/>
              <a:ext cx="49" cy="26"/>
            </a:xfrm>
            <a:custGeom>
              <a:avLst/>
              <a:gdLst>
                <a:gd name="txL" fmla="*/ 0 w 57"/>
                <a:gd name="txT" fmla="*/ 0 h 37"/>
                <a:gd name="txR" fmla="*/ 57 w 57"/>
                <a:gd name="txB" fmla="*/ 37 h 37"/>
              </a:gdLst>
              <a:ahLst/>
              <a:cxnLst>
                <a:cxn ang="0">
                  <a:pos x="36" y="1"/>
                </a:cxn>
                <a:cxn ang="0">
                  <a:pos x="15" y="8"/>
                </a:cxn>
                <a:cxn ang="0">
                  <a:pos x="7" y="12"/>
                </a:cxn>
                <a:cxn ang="0">
                  <a:pos x="6" y="1"/>
                </a:cxn>
                <a:cxn ang="0">
                  <a:pos x="13" y="0"/>
                </a:cxn>
                <a:cxn ang="0">
                  <a:pos x="36" y="1"/>
                </a:cxn>
              </a:cxnLst>
              <a:rect l="txL" t="txT" r="txR" b="tx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Freeform 86">
              <a:extLst>
                <a:ext uri="{FF2B5EF4-FFF2-40B4-BE49-F238E27FC236}">
                  <a16:creationId xmlns:a16="http://schemas.microsoft.com/office/drawing/2014/main" id="{00B43086-C0C2-4475-A6A1-C1B20A5FCC4B}"/>
                </a:ext>
              </a:extLst>
            </p:cNvPr>
            <p:cNvSpPr/>
            <p:nvPr/>
          </p:nvSpPr>
          <p:spPr>
            <a:xfrm>
              <a:off x="3117" y="57"/>
              <a:ext cx="58" cy="19"/>
            </a:xfrm>
            <a:custGeom>
              <a:avLst/>
              <a:gdLst>
                <a:gd name="txL" fmla="*/ 0 w 68"/>
                <a:gd name="txT" fmla="*/ 0 h 26"/>
                <a:gd name="txR" fmla="*/ 68 w 68"/>
                <a:gd name="txB" fmla="*/ 26 h 26"/>
              </a:gdLst>
              <a:ahLst/>
              <a:cxnLst>
                <a:cxn ang="0">
                  <a:pos x="18" y="0"/>
                </a:cxn>
                <a:cxn ang="0">
                  <a:pos x="7" y="2"/>
                </a:cxn>
                <a:cxn ang="0">
                  <a:pos x="36" y="10"/>
                </a:cxn>
                <a:cxn ang="0">
                  <a:pos x="39" y="10"/>
                </a:cxn>
                <a:cxn ang="0">
                  <a:pos x="18" y="0"/>
                </a:cxn>
              </a:cxnLst>
              <a:rect l="txL" t="txT" r="txR" b="tx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Freeform 87">
              <a:extLst>
                <a:ext uri="{FF2B5EF4-FFF2-40B4-BE49-F238E27FC236}">
                  <a16:creationId xmlns:a16="http://schemas.microsoft.com/office/drawing/2014/main" id="{DE33A95E-E3A8-4669-A6AF-69BFFAD743E5}"/>
                </a:ext>
              </a:extLst>
            </p:cNvPr>
            <p:cNvSpPr/>
            <p:nvPr/>
          </p:nvSpPr>
          <p:spPr>
            <a:xfrm>
              <a:off x="3179" y="60"/>
              <a:ext cx="58" cy="30"/>
            </a:xfrm>
            <a:custGeom>
              <a:avLst/>
              <a:gdLst>
                <a:gd name="txL" fmla="*/ 0 w 66"/>
                <a:gd name="txT" fmla="*/ 0 h 43"/>
                <a:gd name="txR" fmla="*/ 66 w 66"/>
                <a:gd name="txB" fmla="*/ 43 h 43"/>
              </a:gdLst>
              <a:ahLst/>
              <a:cxnLst>
                <a:cxn ang="0">
                  <a:pos x="34" y="3"/>
                </a:cxn>
                <a:cxn ang="0">
                  <a:pos x="18" y="3"/>
                </a:cxn>
                <a:cxn ang="0">
                  <a:pos x="7" y="3"/>
                </a:cxn>
                <a:cxn ang="0">
                  <a:pos x="5" y="12"/>
                </a:cxn>
                <a:cxn ang="0">
                  <a:pos x="22" y="15"/>
                </a:cxn>
                <a:cxn ang="0">
                  <a:pos x="41" y="9"/>
                </a:cxn>
                <a:cxn ang="0">
                  <a:pos x="34" y="3"/>
                </a:cxn>
              </a:cxnLst>
              <a:rect l="txL" t="txT" r="txR" b="tx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Freeform 88">
              <a:extLst>
                <a:ext uri="{FF2B5EF4-FFF2-40B4-BE49-F238E27FC236}">
                  <a16:creationId xmlns:a16="http://schemas.microsoft.com/office/drawing/2014/main" id="{34DF86C1-B8BD-457E-8AC5-BAE91C146A15}"/>
                </a:ext>
              </a:extLst>
            </p:cNvPr>
            <p:cNvSpPr/>
            <p:nvPr/>
          </p:nvSpPr>
          <p:spPr>
            <a:xfrm>
              <a:off x="3581" y="85"/>
              <a:ext cx="101" cy="29"/>
            </a:xfrm>
            <a:custGeom>
              <a:avLst/>
              <a:gdLst>
                <a:gd name="txL" fmla="*/ 0 w 117"/>
                <a:gd name="txT" fmla="*/ 0 h 41"/>
                <a:gd name="txR" fmla="*/ 117 w 117"/>
                <a:gd name="txB" fmla="*/ 41 h 41"/>
              </a:gdLst>
              <a:ahLst/>
              <a:cxnLst>
                <a:cxn ang="0">
                  <a:pos x="9" y="0"/>
                </a:cxn>
                <a:cxn ang="0">
                  <a:pos x="5" y="6"/>
                </a:cxn>
                <a:cxn ang="0">
                  <a:pos x="32" y="11"/>
                </a:cxn>
                <a:cxn ang="0">
                  <a:pos x="49" y="13"/>
                </a:cxn>
                <a:cxn ang="0">
                  <a:pos x="73" y="8"/>
                </a:cxn>
                <a:cxn ang="0">
                  <a:pos x="50" y="1"/>
                </a:cxn>
                <a:cxn ang="0">
                  <a:pos x="9" y="0"/>
                </a:cxn>
              </a:cxnLst>
              <a:rect l="txL" t="txT" r="txR" b="tx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Freeform 89">
              <a:extLst>
                <a:ext uri="{FF2B5EF4-FFF2-40B4-BE49-F238E27FC236}">
                  <a16:creationId xmlns:a16="http://schemas.microsoft.com/office/drawing/2014/main" id="{C26DCFFA-6E93-4B38-8B18-417DEBC7CF87}"/>
                </a:ext>
              </a:extLst>
            </p:cNvPr>
            <p:cNvSpPr/>
            <p:nvPr/>
          </p:nvSpPr>
          <p:spPr>
            <a:xfrm>
              <a:off x="3684" y="84"/>
              <a:ext cx="53" cy="23"/>
            </a:xfrm>
            <a:custGeom>
              <a:avLst/>
              <a:gdLst>
                <a:gd name="txL" fmla="*/ 0 w 62"/>
                <a:gd name="txT" fmla="*/ 0 h 32"/>
                <a:gd name="txR" fmla="*/ 62 w 62"/>
                <a:gd name="txB" fmla="*/ 32 h 32"/>
              </a:gdLst>
              <a:ahLst/>
              <a:cxnLst>
                <a:cxn ang="0">
                  <a:pos x="20" y="1"/>
                </a:cxn>
                <a:cxn ang="0">
                  <a:pos x="38" y="4"/>
                </a:cxn>
                <a:cxn ang="0">
                  <a:pos x="19" y="12"/>
                </a:cxn>
                <a:cxn ang="0">
                  <a:pos x="3" y="9"/>
                </a:cxn>
                <a:cxn ang="0">
                  <a:pos x="20" y="1"/>
                </a:cxn>
              </a:cxnLst>
              <a:rect l="txL" t="txT" r="txR" b="tx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Freeform 90">
              <a:extLst>
                <a:ext uri="{FF2B5EF4-FFF2-40B4-BE49-F238E27FC236}">
                  <a16:creationId xmlns:a16="http://schemas.microsoft.com/office/drawing/2014/main" id="{A13D7360-F271-4F1D-B591-8FE7EDA89537}"/>
                </a:ext>
              </a:extLst>
            </p:cNvPr>
            <p:cNvSpPr/>
            <p:nvPr/>
          </p:nvSpPr>
          <p:spPr>
            <a:xfrm>
              <a:off x="3660" y="111"/>
              <a:ext cx="42" cy="16"/>
            </a:xfrm>
            <a:custGeom>
              <a:avLst/>
              <a:gdLst>
                <a:gd name="txL" fmla="*/ 0 w 49"/>
                <a:gd name="txT" fmla="*/ 0 h 23"/>
                <a:gd name="txR" fmla="*/ 49 w 49"/>
                <a:gd name="txB" fmla="*/ 23 h 23"/>
              </a:gdLst>
              <a:ahLst/>
              <a:cxnLst>
                <a:cxn ang="0">
                  <a:pos x="13" y="1"/>
                </a:cxn>
                <a:cxn ang="0">
                  <a:pos x="3" y="1"/>
                </a:cxn>
                <a:cxn ang="0">
                  <a:pos x="24" y="8"/>
                </a:cxn>
                <a:cxn ang="0">
                  <a:pos x="13" y="1"/>
                </a:cxn>
              </a:cxnLst>
              <a:rect l="txL" t="txT" r="txR" b="tx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Freeform 91">
              <a:extLst>
                <a:ext uri="{FF2B5EF4-FFF2-40B4-BE49-F238E27FC236}">
                  <a16:creationId xmlns:a16="http://schemas.microsoft.com/office/drawing/2014/main" id="{FF8FCD7E-F1A6-4A0A-A2C0-0EE88DA866A8}"/>
                </a:ext>
              </a:extLst>
            </p:cNvPr>
            <p:cNvSpPr/>
            <p:nvPr/>
          </p:nvSpPr>
          <p:spPr>
            <a:xfrm>
              <a:off x="3950" y="321"/>
              <a:ext cx="87" cy="106"/>
            </a:xfrm>
            <a:custGeom>
              <a:avLst/>
              <a:gdLst>
                <a:gd name="txL" fmla="*/ 0 w 102"/>
                <a:gd name="txT" fmla="*/ 0 h 152"/>
                <a:gd name="txR" fmla="*/ 102 w 102"/>
                <a:gd name="txB" fmla="*/ 152 h 152"/>
              </a:gdLst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9" y="14"/>
                </a:cxn>
                <a:cxn ang="0">
                  <a:pos x="20" y="24"/>
                </a:cxn>
                <a:cxn ang="0">
                  <a:pos x="22" y="36"/>
                </a:cxn>
                <a:cxn ang="0">
                  <a:pos x="49" y="52"/>
                </a:cxn>
                <a:cxn ang="0">
                  <a:pos x="53" y="42"/>
                </a:cxn>
                <a:cxn ang="0">
                  <a:pos x="46" y="35"/>
                </a:cxn>
                <a:cxn ang="0">
                  <a:pos x="38" y="31"/>
                </a:cxn>
                <a:cxn ang="0">
                  <a:pos x="32" y="25"/>
                </a:cxn>
                <a:cxn ang="0">
                  <a:pos x="26" y="15"/>
                </a:cxn>
                <a:cxn ang="0">
                  <a:pos x="3" y="4"/>
                </a:cxn>
                <a:cxn ang="0">
                  <a:pos x="3" y="0"/>
                </a:cxn>
              </a:cxnLst>
              <a:rect l="txL" t="txT" r="txR" b="tx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Freeform 92">
              <a:extLst>
                <a:ext uri="{FF2B5EF4-FFF2-40B4-BE49-F238E27FC236}">
                  <a16:creationId xmlns:a16="http://schemas.microsoft.com/office/drawing/2014/main" id="{D2657A22-A349-4081-B3EB-F3A92711DFF8}"/>
                </a:ext>
              </a:extLst>
            </p:cNvPr>
            <p:cNvSpPr/>
            <p:nvPr/>
          </p:nvSpPr>
          <p:spPr>
            <a:xfrm>
              <a:off x="4020" y="431"/>
              <a:ext cx="63" cy="73"/>
            </a:xfrm>
            <a:custGeom>
              <a:avLst/>
              <a:gdLst>
                <a:gd name="txL" fmla="*/ 0 w 74"/>
                <a:gd name="txT" fmla="*/ 0 h 103"/>
                <a:gd name="txR" fmla="*/ 74 w 74"/>
                <a:gd name="txB" fmla="*/ 103 h 103"/>
              </a:gdLst>
              <a:ahLst/>
              <a:cxnLst>
                <a:cxn ang="0">
                  <a:pos x="39" y="8"/>
                </a:cxn>
                <a:cxn ang="0">
                  <a:pos x="46" y="14"/>
                </a:cxn>
                <a:cxn ang="0">
                  <a:pos x="19" y="30"/>
                </a:cxn>
                <a:cxn ang="0">
                  <a:pos x="20" y="35"/>
                </a:cxn>
                <a:cxn ang="0">
                  <a:pos x="12" y="33"/>
                </a:cxn>
                <a:cxn ang="0">
                  <a:pos x="3" y="30"/>
                </a:cxn>
                <a:cxn ang="0">
                  <a:pos x="0" y="29"/>
                </a:cxn>
                <a:cxn ang="0">
                  <a:pos x="7" y="21"/>
                </a:cxn>
                <a:cxn ang="0">
                  <a:pos x="8" y="18"/>
                </a:cxn>
                <a:cxn ang="0">
                  <a:pos x="2" y="9"/>
                </a:cxn>
                <a:cxn ang="0">
                  <a:pos x="3" y="5"/>
                </a:cxn>
                <a:cxn ang="0">
                  <a:pos x="16" y="8"/>
                </a:cxn>
                <a:cxn ang="0">
                  <a:pos x="22" y="13"/>
                </a:cxn>
                <a:cxn ang="0">
                  <a:pos x="39" y="8"/>
                </a:cxn>
              </a:cxnLst>
              <a:rect l="txL" t="txT" r="txR" b="tx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Freeform 93">
              <a:extLst>
                <a:ext uri="{FF2B5EF4-FFF2-40B4-BE49-F238E27FC236}">
                  <a16:creationId xmlns:a16="http://schemas.microsoft.com/office/drawing/2014/main" id="{0CC8E136-51C5-40B0-82FF-2E818137751C}"/>
                </a:ext>
              </a:extLst>
            </p:cNvPr>
            <p:cNvSpPr/>
            <p:nvPr/>
          </p:nvSpPr>
          <p:spPr>
            <a:xfrm>
              <a:off x="3978" y="506"/>
              <a:ext cx="126" cy="176"/>
            </a:xfrm>
            <a:custGeom>
              <a:avLst/>
              <a:gdLst>
                <a:gd name="txL" fmla="*/ 0 w 146"/>
                <a:gd name="txT" fmla="*/ 0 h 252"/>
                <a:gd name="txR" fmla="*/ 146 w 146"/>
                <a:gd name="txB" fmla="*/ 252 h 252"/>
              </a:gdLst>
              <a:ahLst/>
              <a:cxnLst>
                <a:cxn ang="0">
                  <a:pos x="53" y="34"/>
                </a:cxn>
                <a:cxn ang="0">
                  <a:pos x="42" y="36"/>
                </a:cxn>
                <a:cxn ang="0">
                  <a:pos x="41" y="45"/>
                </a:cxn>
                <a:cxn ang="0">
                  <a:pos x="14" y="50"/>
                </a:cxn>
                <a:cxn ang="0">
                  <a:pos x="5" y="57"/>
                </a:cxn>
                <a:cxn ang="0">
                  <a:pos x="13" y="62"/>
                </a:cxn>
                <a:cxn ang="0">
                  <a:pos x="5" y="67"/>
                </a:cxn>
                <a:cxn ang="0">
                  <a:pos x="16" y="86"/>
                </a:cxn>
                <a:cxn ang="0">
                  <a:pos x="18" y="73"/>
                </a:cxn>
                <a:cxn ang="0">
                  <a:pos x="14" y="66"/>
                </a:cxn>
                <a:cxn ang="0">
                  <a:pos x="27" y="60"/>
                </a:cxn>
                <a:cxn ang="0">
                  <a:pos x="34" y="54"/>
                </a:cxn>
                <a:cxn ang="0">
                  <a:pos x="42" y="59"/>
                </a:cxn>
                <a:cxn ang="0">
                  <a:pos x="28" y="65"/>
                </a:cxn>
                <a:cxn ang="0">
                  <a:pos x="35" y="68"/>
                </a:cxn>
                <a:cxn ang="0">
                  <a:pos x="44" y="61"/>
                </a:cxn>
                <a:cxn ang="0">
                  <a:pos x="54" y="63"/>
                </a:cxn>
                <a:cxn ang="0">
                  <a:pos x="67" y="50"/>
                </a:cxn>
                <a:cxn ang="0">
                  <a:pos x="73" y="53"/>
                </a:cxn>
                <a:cxn ang="0">
                  <a:pos x="87" y="50"/>
                </a:cxn>
                <a:cxn ang="0">
                  <a:pos x="94" y="45"/>
                </a:cxn>
                <a:cxn ang="0">
                  <a:pos x="91" y="38"/>
                </a:cxn>
                <a:cxn ang="0">
                  <a:pos x="86" y="33"/>
                </a:cxn>
                <a:cxn ang="0">
                  <a:pos x="79" y="14"/>
                </a:cxn>
                <a:cxn ang="0">
                  <a:pos x="60" y="0"/>
                </a:cxn>
                <a:cxn ang="0">
                  <a:pos x="50" y="4"/>
                </a:cxn>
                <a:cxn ang="0">
                  <a:pos x="62" y="12"/>
                </a:cxn>
                <a:cxn ang="0">
                  <a:pos x="62" y="22"/>
                </a:cxn>
                <a:cxn ang="0">
                  <a:pos x="53" y="34"/>
                </a:cxn>
              </a:cxnLst>
              <a:rect l="txL" t="txT" r="txR" b="tx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Freeform 94">
              <a:extLst>
                <a:ext uri="{FF2B5EF4-FFF2-40B4-BE49-F238E27FC236}">
                  <a16:creationId xmlns:a16="http://schemas.microsoft.com/office/drawing/2014/main" id="{E635F996-F402-4BB4-951B-66BC4C18927D}"/>
                </a:ext>
              </a:extLst>
            </p:cNvPr>
            <p:cNvSpPr/>
            <p:nvPr/>
          </p:nvSpPr>
          <p:spPr>
            <a:xfrm>
              <a:off x="2758" y="35"/>
              <a:ext cx="60" cy="28"/>
            </a:xfrm>
            <a:custGeom>
              <a:avLst/>
              <a:gdLst>
                <a:gd name="txL" fmla="*/ 0 w 70"/>
                <a:gd name="txT" fmla="*/ 0 h 40"/>
                <a:gd name="txR" fmla="*/ 70 w 70"/>
                <a:gd name="txB" fmla="*/ 40 h 40"/>
              </a:gdLst>
              <a:ahLst/>
              <a:cxnLst>
                <a:cxn ang="0">
                  <a:pos x="38" y="0"/>
                </a:cxn>
                <a:cxn ang="0">
                  <a:pos x="41" y="7"/>
                </a:cxn>
                <a:cxn ang="0">
                  <a:pos x="26" y="8"/>
                </a:cxn>
                <a:cxn ang="0">
                  <a:pos x="20" y="14"/>
                </a:cxn>
                <a:cxn ang="0">
                  <a:pos x="4" y="13"/>
                </a:cxn>
                <a:cxn ang="0">
                  <a:pos x="1" y="13"/>
                </a:cxn>
                <a:cxn ang="0">
                  <a:pos x="21" y="7"/>
                </a:cxn>
                <a:cxn ang="0">
                  <a:pos x="38" y="0"/>
                </a:cxn>
              </a:cxnLst>
              <a:rect l="txL" t="txT" r="txR" b="tx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Freeform 95">
              <a:extLst>
                <a:ext uri="{FF2B5EF4-FFF2-40B4-BE49-F238E27FC236}">
                  <a16:creationId xmlns:a16="http://schemas.microsoft.com/office/drawing/2014/main" id="{A8EEE183-C5A6-4C86-90BD-A4F6022E3A7A}"/>
                </a:ext>
              </a:extLst>
            </p:cNvPr>
            <p:cNvSpPr/>
            <p:nvPr/>
          </p:nvSpPr>
          <p:spPr>
            <a:xfrm>
              <a:off x="2635" y="43"/>
              <a:ext cx="22" cy="21"/>
            </a:xfrm>
            <a:custGeom>
              <a:avLst/>
              <a:gdLst>
                <a:gd name="txL" fmla="*/ 0 w 26"/>
                <a:gd name="txT" fmla="*/ 0 h 29"/>
                <a:gd name="txR" fmla="*/ 26 w 26"/>
                <a:gd name="txB" fmla="*/ 29 h 29"/>
              </a:gdLst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11" y="10"/>
                </a:cxn>
                <a:cxn ang="0">
                  <a:pos x="11" y="0"/>
                </a:cxn>
              </a:cxnLst>
              <a:rect l="txL" t="txT" r="txR" b="tx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Freeform 96">
              <a:extLst>
                <a:ext uri="{FF2B5EF4-FFF2-40B4-BE49-F238E27FC236}">
                  <a16:creationId xmlns:a16="http://schemas.microsoft.com/office/drawing/2014/main" id="{0B9854D4-E330-4484-951C-F78A68E31CD7}"/>
                </a:ext>
              </a:extLst>
            </p:cNvPr>
            <p:cNvSpPr/>
            <p:nvPr/>
          </p:nvSpPr>
          <p:spPr>
            <a:xfrm>
              <a:off x="2663" y="42"/>
              <a:ext cx="42" cy="25"/>
            </a:xfrm>
            <a:custGeom>
              <a:avLst/>
              <a:gdLst>
                <a:gd name="txL" fmla="*/ 0 w 49"/>
                <a:gd name="txT" fmla="*/ 0 h 36"/>
                <a:gd name="txR" fmla="*/ 49 w 49"/>
                <a:gd name="txB" fmla="*/ 36 h 36"/>
              </a:gdLst>
              <a:ahLst/>
              <a:cxnLst>
                <a:cxn ang="0">
                  <a:pos x="9" y="2"/>
                </a:cxn>
                <a:cxn ang="0">
                  <a:pos x="0" y="6"/>
                </a:cxn>
                <a:cxn ang="0">
                  <a:pos x="3" y="10"/>
                </a:cxn>
                <a:cxn ang="0">
                  <a:pos x="11" y="12"/>
                </a:cxn>
                <a:cxn ang="0">
                  <a:pos x="25" y="9"/>
                </a:cxn>
                <a:cxn ang="0">
                  <a:pos x="9" y="2"/>
                </a:cxn>
              </a:cxnLst>
              <a:rect l="txL" t="txT" r="txR" b="tx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97">
              <a:extLst>
                <a:ext uri="{FF2B5EF4-FFF2-40B4-BE49-F238E27FC236}">
                  <a16:creationId xmlns:a16="http://schemas.microsoft.com/office/drawing/2014/main" id="{E656C829-9A4B-43E7-B7DE-1ADB77C06FE2}"/>
                </a:ext>
              </a:extLst>
            </p:cNvPr>
            <p:cNvSpPr/>
            <p:nvPr/>
          </p:nvSpPr>
          <p:spPr>
            <a:xfrm>
              <a:off x="2733" y="34"/>
              <a:ext cx="23" cy="15"/>
            </a:xfrm>
            <a:custGeom>
              <a:avLst/>
              <a:gdLst>
                <a:gd name="txL" fmla="*/ 0 w 27"/>
                <a:gd name="txT" fmla="*/ 0 h 22"/>
                <a:gd name="txR" fmla="*/ 27 w 27"/>
                <a:gd name="txB" fmla="*/ 22 h 22"/>
              </a:gdLst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12" y="7"/>
                </a:cxn>
                <a:cxn ang="0">
                  <a:pos x="7" y="0"/>
                </a:cxn>
              </a:cxnLst>
              <a:rect l="txL" t="txT" r="txR" b="tx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98">
              <a:extLst>
                <a:ext uri="{FF2B5EF4-FFF2-40B4-BE49-F238E27FC236}">
                  <a16:creationId xmlns:a16="http://schemas.microsoft.com/office/drawing/2014/main" id="{175B33EF-B46C-45EB-B9B3-E7265AAE8B68}"/>
                </a:ext>
              </a:extLst>
            </p:cNvPr>
            <p:cNvSpPr/>
            <p:nvPr/>
          </p:nvSpPr>
          <p:spPr>
            <a:xfrm>
              <a:off x="2712" y="50"/>
              <a:ext cx="17" cy="13"/>
            </a:xfrm>
            <a:custGeom>
              <a:avLst/>
              <a:gdLst>
                <a:gd name="txL" fmla="*/ 0 w 20"/>
                <a:gd name="txT" fmla="*/ 0 h 18"/>
                <a:gd name="txR" fmla="*/ 20 w 20"/>
                <a:gd name="txB" fmla="*/ 18 h 18"/>
              </a:gdLst>
              <a:ahLst/>
              <a:cxnLst>
                <a:cxn ang="0">
                  <a:pos x="7" y="0"/>
                </a:cxn>
                <a:cxn ang="0">
                  <a:pos x="6" y="7"/>
                </a:cxn>
                <a:cxn ang="0">
                  <a:pos x="7" y="0"/>
                </a:cxn>
              </a:cxnLst>
              <a:rect l="txL" t="txT" r="txR" b="tx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99">
              <a:extLst>
                <a:ext uri="{FF2B5EF4-FFF2-40B4-BE49-F238E27FC236}">
                  <a16:creationId xmlns:a16="http://schemas.microsoft.com/office/drawing/2014/main" id="{764CFA38-BCFA-4D55-BAC5-AEE642FDE9A5}"/>
                </a:ext>
              </a:extLst>
            </p:cNvPr>
            <p:cNvSpPr/>
            <p:nvPr/>
          </p:nvSpPr>
          <p:spPr>
            <a:xfrm>
              <a:off x="4023" y="65"/>
              <a:ext cx="21" cy="31"/>
            </a:xfrm>
            <a:custGeom>
              <a:avLst/>
              <a:gdLst>
                <a:gd name="txL" fmla="*/ 0 w 24"/>
                <a:gd name="txT" fmla="*/ 0 h 44"/>
                <a:gd name="txR" fmla="*/ 24 w 24"/>
                <a:gd name="txB" fmla="*/ 44 h 44"/>
              </a:gdLst>
              <a:ahLst/>
              <a:cxnLst>
                <a:cxn ang="0">
                  <a:pos x="16" y="0"/>
                </a:cxn>
                <a:cxn ang="0">
                  <a:pos x="5" y="6"/>
                </a:cxn>
                <a:cxn ang="0">
                  <a:pos x="0" y="12"/>
                </a:cxn>
                <a:cxn ang="0">
                  <a:pos x="11" y="14"/>
                </a:cxn>
                <a:cxn ang="0">
                  <a:pos x="16" y="0"/>
                </a:cxn>
              </a:cxnLst>
              <a:rect l="txL" t="txT" r="txR" b="tx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100">
              <a:extLst>
                <a:ext uri="{FF2B5EF4-FFF2-40B4-BE49-F238E27FC236}">
                  <a16:creationId xmlns:a16="http://schemas.microsoft.com/office/drawing/2014/main" id="{6B64853D-2D80-4993-AFC7-551737A4DEB1}"/>
                </a:ext>
              </a:extLst>
            </p:cNvPr>
            <p:cNvSpPr/>
            <p:nvPr/>
          </p:nvSpPr>
          <p:spPr>
            <a:xfrm>
              <a:off x="3007" y="1423"/>
              <a:ext cx="35" cy="17"/>
            </a:xfrm>
            <a:custGeom>
              <a:avLst/>
              <a:gdLst>
                <a:gd name="txL" fmla="*/ 0 w 41"/>
                <a:gd name="txT" fmla="*/ 0 h 24"/>
                <a:gd name="txR" fmla="*/ 41 w 41"/>
                <a:gd name="txB" fmla="*/ 24 h 24"/>
              </a:gdLst>
              <a:ahLst/>
              <a:cxnLst>
                <a:cxn ang="0">
                  <a:pos x="19" y="0"/>
                </a:cxn>
                <a:cxn ang="0">
                  <a:pos x="16" y="9"/>
                </a:cxn>
                <a:cxn ang="0">
                  <a:pos x="19" y="0"/>
                </a:cxn>
              </a:cxnLst>
              <a:rect l="txL" t="txT" r="txR" b="tx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101">
              <a:extLst>
                <a:ext uri="{FF2B5EF4-FFF2-40B4-BE49-F238E27FC236}">
                  <a16:creationId xmlns:a16="http://schemas.microsoft.com/office/drawing/2014/main" id="{176F2DE7-E8CB-4DC6-B487-4FFB73226A84}"/>
                </a:ext>
              </a:extLst>
            </p:cNvPr>
            <p:cNvSpPr/>
            <p:nvPr/>
          </p:nvSpPr>
          <p:spPr>
            <a:xfrm>
              <a:off x="3053" y="1416"/>
              <a:ext cx="11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6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6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Freeform 102">
              <a:extLst>
                <a:ext uri="{FF2B5EF4-FFF2-40B4-BE49-F238E27FC236}">
                  <a16:creationId xmlns:a16="http://schemas.microsoft.com/office/drawing/2014/main" id="{5F6EE7CA-AE47-43DD-8C20-7A0E79268740}"/>
                </a:ext>
              </a:extLst>
            </p:cNvPr>
            <p:cNvSpPr/>
            <p:nvPr/>
          </p:nvSpPr>
          <p:spPr>
            <a:xfrm>
              <a:off x="2976" y="1272"/>
              <a:ext cx="10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5" y="2"/>
                </a:cxn>
                <a:cxn ang="0">
                  <a:pos x="1" y="4"/>
                </a:cxn>
                <a:cxn ang="0">
                  <a:pos x="4" y="7"/>
                </a:cxn>
                <a:cxn ang="0">
                  <a:pos x="5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Freeform 103">
              <a:extLst>
                <a:ext uri="{FF2B5EF4-FFF2-40B4-BE49-F238E27FC236}">
                  <a16:creationId xmlns:a16="http://schemas.microsoft.com/office/drawing/2014/main" id="{FA557CDA-4234-499A-B9A6-78C6FB7CE94E}"/>
                </a:ext>
              </a:extLst>
            </p:cNvPr>
            <p:cNvSpPr/>
            <p:nvPr/>
          </p:nvSpPr>
          <p:spPr>
            <a:xfrm>
              <a:off x="3045" y="1204"/>
              <a:ext cx="12" cy="18"/>
            </a:xfrm>
            <a:custGeom>
              <a:avLst/>
              <a:gdLst>
                <a:gd name="txL" fmla="*/ 0 w 14"/>
                <a:gd name="txT" fmla="*/ 0 h 25"/>
                <a:gd name="txR" fmla="*/ 14 w 14"/>
                <a:gd name="txB" fmla="*/ 25 h 25"/>
              </a:gdLst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8" y="9"/>
                </a:cxn>
                <a:cxn ang="0">
                  <a:pos x="3" y="0"/>
                </a:cxn>
              </a:cxnLst>
              <a:rect l="txL" t="txT" r="txR" b="tx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0" name="Freeform 104">
              <a:extLst>
                <a:ext uri="{FF2B5EF4-FFF2-40B4-BE49-F238E27FC236}">
                  <a16:creationId xmlns:a16="http://schemas.microsoft.com/office/drawing/2014/main" id="{53103F11-C447-45CA-81A4-F56A5604C352}"/>
                </a:ext>
              </a:extLst>
            </p:cNvPr>
            <p:cNvSpPr/>
            <p:nvPr/>
          </p:nvSpPr>
          <p:spPr>
            <a:xfrm>
              <a:off x="3017" y="1203"/>
              <a:ext cx="13" cy="18"/>
            </a:xfrm>
            <a:custGeom>
              <a:avLst/>
              <a:gdLst>
                <a:gd name="txL" fmla="*/ 0 w 14"/>
                <a:gd name="txT" fmla="*/ 0 h 25"/>
                <a:gd name="txR" fmla="*/ 14 w 14"/>
                <a:gd name="txB" fmla="*/ 25 h 25"/>
              </a:gdLst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9" y="9"/>
                </a:cxn>
                <a:cxn ang="0">
                  <a:pos x="6" y="0"/>
                </a:cxn>
              </a:cxnLst>
              <a:rect l="txL" t="txT" r="txR" b="tx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1" name="Freeform 105">
              <a:extLst>
                <a:ext uri="{FF2B5EF4-FFF2-40B4-BE49-F238E27FC236}">
                  <a16:creationId xmlns:a16="http://schemas.microsoft.com/office/drawing/2014/main" id="{F4728E80-0846-4355-A2C4-BEFD2CF8E68C}"/>
                </a:ext>
              </a:extLst>
            </p:cNvPr>
            <p:cNvSpPr/>
            <p:nvPr/>
          </p:nvSpPr>
          <p:spPr>
            <a:xfrm>
              <a:off x="3004" y="1224"/>
              <a:ext cx="12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7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7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2" name="Freeform 106">
              <a:extLst>
                <a:ext uri="{FF2B5EF4-FFF2-40B4-BE49-F238E27FC236}">
                  <a16:creationId xmlns:a16="http://schemas.microsoft.com/office/drawing/2014/main" id="{579E200D-9470-4163-B38E-41768F4EF375}"/>
                </a:ext>
              </a:extLst>
            </p:cNvPr>
            <p:cNvSpPr/>
            <p:nvPr/>
          </p:nvSpPr>
          <p:spPr>
            <a:xfrm>
              <a:off x="2976" y="1256"/>
              <a:ext cx="10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5" y="2"/>
                </a:cxn>
                <a:cxn ang="0">
                  <a:pos x="1" y="4"/>
                </a:cxn>
                <a:cxn ang="0">
                  <a:pos x="4" y="7"/>
                </a:cxn>
                <a:cxn ang="0">
                  <a:pos x="5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" name="Freeform 107">
              <a:extLst>
                <a:ext uri="{FF2B5EF4-FFF2-40B4-BE49-F238E27FC236}">
                  <a16:creationId xmlns:a16="http://schemas.microsoft.com/office/drawing/2014/main" id="{C54BCDD5-1B30-477D-872B-A31CAAADE76D}"/>
                </a:ext>
              </a:extLst>
            </p:cNvPr>
            <p:cNvSpPr/>
            <p:nvPr/>
          </p:nvSpPr>
          <p:spPr>
            <a:xfrm>
              <a:off x="2997" y="1243"/>
              <a:ext cx="12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7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7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4" name="Freeform 108">
              <a:extLst>
                <a:ext uri="{FF2B5EF4-FFF2-40B4-BE49-F238E27FC236}">
                  <a16:creationId xmlns:a16="http://schemas.microsoft.com/office/drawing/2014/main" id="{3006F5F8-209A-4A2D-B124-BEC5C5859BEF}"/>
                </a:ext>
              </a:extLst>
            </p:cNvPr>
            <p:cNvSpPr/>
            <p:nvPr/>
          </p:nvSpPr>
          <p:spPr>
            <a:xfrm>
              <a:off x="2154" y="320"/>
              <a:ext cx="12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7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7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5" name="Freeform 109">
              <a:extLst>
                <a:ext uri="{FF2B5EF4-FFF2-40B4-BE49-F238E27FC236}">
                  <a16:creationId xmlns:a16="http://schemas.microsoft.com/office/drawing/2014/main" id="{7A3879A7-293F-4353-85A4-65A715624A93}"/>
                </a:ext>
              </a:extLst>
            </p:cNvPr>
            <p:cNvSpPr/>
            <p:nvPr/>
          </p:nvSpPr>
          <p:spPr>
            <a:xfrm>
              <a:off x="2084" y="288"/>
              <a:ext cx="12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7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7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6" name="Freeform 110">
              <a:extLst>
                <a:ext uri="{FF2B5EF4-FFF2-40B4-BE49-F238E27FC236}">
                  <a16:creationId xmlns:a16="http://schemas.microsoft.com/office/drawing/2014/main" id="{1908DD56-9AA9-4EC8-AFBD-05C132DD8CC4}"/>
                </a:ext>
              </a:extLst>
            </p:cNvPr>
            <p:cNvSpPr/>
            <p:nvPr/>
          </p:nvSpPr>
          <p:spPr>
            <a:xfrm>
              <a:off x="1810" y="85"/>
              <a:ext cx="2370" cy="1537"/>
            </a:xfrm>
            <a:custGeom>
              <a:avLst/>
              <a:gdLst>
                <a:gd name="txL" fmla="*/ 0 w 2060"/>
                <a:gd name="txT" fmla="*/ 0 h 1644"/>
                <a:gd name="txR" fmla="*/ 2060 w 2060"/>
                <a:gd name="txB" fmla="*/ 1644 h 1644"/>
              </a:gdLst>
              <a:ahLst/>
              <a:cxnLst>
                <a:cxn ang="0">
                  <a:pos x="688" y="533"/>
                </a:cxn>
                <a:cxn ang="0">
                  <a:pos x="507" y="486"/>
                </a:cxn>
                <a:cxn ang="0">
                  <a:pos x="240" y="527"/>
                </a:cxn>
                <a:cxn ang="0">
                  <a:pos x="70" y="621"/>
                </a:cxn>
                <a:cxn ang="0">
                  <a:pos x="18" y="769"/>
                </a:cxn>
                <a:cxn ang="0">
                  <a:pos x="222" y="866"/>
                </a:cxn>
                <a:cxn ang="0">
                  <a:pos x="468" y="851"/>
                </a:cxn>
                <a:cxn ang="0">
                  <a:pos x="604" y="930"/>
                </a:cxn>
                <a:cxn ang="0">
                  <a:pos x="688" y="1183"/>
                </a:cxn>
                <a:cxn ang="0">
                  <a:pos x="757" y="1330"/>
                </a:cxn>
                <a:cxn ang="0">
                  <a:pos x="1072" y="1286"/>
                </a:cxn>
                <a:cxn ang="0">
                  <a:pos x="1244" y="1128"/>
                </a:cxn>
                <a:cxn ang="0">
                  <a:pos x="1347" y="942"/>
                </a:cxn>
                <a:cxn ang="0">
                  <a:pos x="1520" y="816"/>
                </a:cxn>
                <a:cxn ang="0">
                  <a:pos x="1213" y="699"/>
                </a:cxn>
                <a:cxn ang="0">
                  <a:pos x="1244" y="669"/>
                </a:cxn>
                <a:cxn ang="0">
                  <a:pos x="1528" y="748"/>
                </a:cxn>
                <a:cxn ang="0">
                  <a:pos x="1672" y="647"/>
                </a:cxn>
                <a:cxn ang="0">
                  <a:pos x="1592" y="624"/>
                </a:cxn>
                <a:cxn ang="0">
                  <a:pos x="1415" y="584"/>
                </a:cxn>
                <a:cxn ang="0">
                  <a:pos x="1738" y="622"/>
                </a:cxn>
                <a:cxn ang="0">
                  <a:pos x="1973" y="697"/>
                </a:cxn>
                <a:cxn ang="0">
                  <a:pos x="2092" y="844"/>
                </a:cxn>
                <a:cxn ang="0">
                  <a:pos x="2448" y="692"/>
                </a:cxn>
                <a:cxn ang="0">
                  <a:pos x="2594" y="841"/>
                </a:cxn>
                <a:cxn ang="0">
                  <a:pos x="2600" y="714"/>
                </a:cxn>
                <a:cxn ang="0">
                  <a:pos x="2679" y="654"/>
                </a:cxn>
                <a:cxn ang="0">
                  <a:pos x="2715" y="445"/>
                </a:cxn>
                <a:cxn ang="0">
                  <a:pos x="2777" y="432"/>
                </a:cxn>
                <a:cxn ang="0">
                  <a:pos x="2807" y="349"/>
                </a:cxn>
                <a:cxn ang="0">
                  <a:pos x="2750" y="184"/>
                </a:cxn>
                <a:cxn ang="0">
                  <a:pos x="2892" y="88"/>
                </a:cxn>
                <a:cxn ang="0">
                  <a:pos x="2965" y="170"/>
                </a:cxn>
                <a:cxn ang="0">
                  <a:pos x="2958" y="101"/>
                </a:cxn>
                <a:cxn ang="0">
                  <a:pos x="3007" y="42"/>
                </a:cxn>
                <a:cxn ang="0">
                  <a:pos x="3104" y="0"/>
                </a:cxn>
                <a:cxn ang="0">
                  <a:pos x="2772" y="51"/>
                </a:cxn>
                <a:cxn ang="0">
                  <a:pos x="2410" y="68"/>
                </a:cxn>
                <a:cxn ang="0">
                  <a:pos x="2055" y="24"/>
                </a:cxn>
                <a:cxn ang="0">
                  <a:pos x="1723" y="53"/>
                </a:cxn>
                <a:cxn ang="0">
                  <a:pos x="1584" y="139"/>
                </a:cxn>
                <a:cxn ang="0">
                  <a:pos x="1409" y="112"/>
                </a:cxn>
                <a:cxn ang="0">
                  <a:pos x="1154" y="150"/>
                </a:cxn>
                <a:cxn ang="0">
                  <a:pos x="1015" y="114"/>
                </a:cxn>
                <a:cxn ang="0">
                  <a:pos x="555" y="203"/>
                </a:cxn>
                <a:cxn ang="0">
                  <a:pos x="816" y="174"/>
                </a:cxn>
                <a:cxn ang="0">
                  <a:pos x="971" y="225"/>
                </a:cxn>
                <a:cxn ang="0">
                  <a:pos x="675" y="292"/>
                </a:cxn>
                <a:cxn ang="0">
                  <a:pos x="419" y="340"/>
                </a:cxn>
                <a:cxn ang="0">
                  <a:pos x="254" y="438"/>
                </a:cxn>
                <a:cxn ang="0">
                  <a:pos x="431" y="451"/>
                </a:cxn>
                <a:cxn ang="0">
                  <a:pos x="580" y="468"/>
                </a:cxn>
                <a:cxn ang="0">
                  <a:pos x="750" y="482"/>
                </a:cxn>
                <a:cxn ang="0">
                  <a:pos x="741" y="419"/>
                </a:cxn>
                <a:cxn ang="0">
                  <a:pos x="901" y="448"/>
                </a:cxn>
                <a:cxn ang="0">
                  <a:pos x="1045" y="383"/>
                </a:cxn>
                <a:cxn ang="0">
                  <a:pos x="1176" y="393"/>
                </a:cxn>
                <a:cxn ang="0">
                  <a:pos x="973" y="489"/>
                </a:cxn>
              </a:cxnLst>
              <a:rect l="txL" t="txT" r="txR" b="tx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FBA422F5-0867-4F0F-9ABF-B27EBA49E01E}"/>
              </a:ext>
            </a:extLst>
          </p:cNvPr>
          <p:cNvSpPr/>
          <p:nvPr/>
        </p:nvSpPr>
        <p:spPr>
          <a:xfrm>
            <a:off x="4270072" y="3107270"/>
            <a:ext cx="5562357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>
                <a:lumMod val="85000"/>
              </a:schemeClr>
            </a:solidFill>
          </a:ln>
          <a:effectLst>
            <a:outerShdw blurRad="203200" dist="127000" dir="2700000" sx="98000" sy="98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A4D64330-D1F8-4A76-98FB-5D7484FAD9C5}"/>
              </a:ext>
            </a:extLst>
          </p:cNvPr>
          <p:cNvSpPr/>
          <p:nvPr/>
        </p:nvSpPr>
        <p:spPr>
          <a:xfrm>
            <a:off x="3866100" y="1017181"/>
            <a:ext cx="547245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6DF2024-51E1-471B-8E4D-AC28FBCBEDDB}"/>
              </a:ext>
            </a:extLst>
          </p:cNvPr>
          <p:cNvSpPr/>
          <p:nvPr/>
        </p:nvSpPr>
        <p:spPr>
          <a:xfrm>
            <a:off x="4205615" y="2058616"/>
            <a:ext cx="5382220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B2AA19D-21F1-4863-8E4B-042615D7DD9D}"/>
              </a:ext>
            </a:extLst>
          </p:cNvPr>
          <p:cNvGrpSpPr/>
          <p:nvPr/>
        </p:nvGrpSpPr>
        <p:grpSpPr>
          <a:xfrm flipH="1">
            <a:off x="-4325374" y="-896374"/>
            <a:ext cx="8650748" cy="8650748"/>
            <a:chOff x="1615876" y="-7401124"/>
            <a:chExt cx="21152248" cy="21152248"/>
          </a:xfrm>
        </p:grpSpPr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F8E40D88-6714-40C1-9D21-4532EAD49B1A}"/>
                </a:ext>
              </a:extLst>
            </p:cNvPr>
            <p:cNvSpPr/>
            <p:nvPr/>
          </p:nvSpPr>
          <p:spPr>
            <a:xfrm>
              <a:off x="1615876" y="-7401124"/>
              <a:ext cx="21152248" cy="21152248"/>
            </a:xfrm>
            <a:prstGeom prst="ellipse">
              <a:avLst/>
            </a:prstGeom>
            <a:ln w="63500">
              <a:solidFill>
                <a:srgbClr val="E9ECED"/>
              </a:solidFill>
              <a:miter lim="400000"/>
            </a:ln>
          </p:spPr>
          <p:txBody>
            <a:bodyPr tIns="91439" bIns="91439" anchor="ctr"/>
            <a:lstStyle/>
            <a:p>
              <a:endParaRPr/>
            </a:p>
          </p:txBody>
        </p:sp>
        <p:sp>
          <p:nvSpPr>
            <p:cNvPr id="30" name="Circle">
              <a:extLst>
                <a:ext uri="{FF2B5EF4-FFF2-40B4-BE49-F238E27FC236}">
                  <a16:creationId xmlns:a16="http://schemas.microsoft.com/office/drawing/2014/main" id="{E10C7CE2-EE9B-48D6-9AB6-CA8F6C3700D0}"/>
                </a:ext>
              </a:extLst>
            </p:cNvPr>
            <p:cNvSpPr/>
            <p:nvPr/>
          </p:nvSpPr>
          <p:spPr>
            <a:xfrm>
              <a:off x="4620661" y="-4396339"/>
              <a:ext cx="15142678" cy="15142678"/>
            </a:xfrm>
            <a:prstGeom prst="ellipse">
              <a:avLst/>
            </a:prstGeom>
            <a:ln w="63500">
              <a:solidFill>
                <a:srgbClr val="E9ECED"/>
              </a:solidFill>
              <a:miter lim="400000"/>
            </a:ln>
          </p:spPr>
          <p:txBody>
            <a:bodyPr tIns="91439" bIns="91439" anchor="ctr"/>
            <a:lstStyle/>
            <a:p>
              <a:endParaRPr/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19D2E7CD-D269-4CFA-A381-DEE5B088F797}"/>
              </a:ext>
            </a:extLst>
          </p:cNvPr>
          <p:cNvSpPr/>
          <p:nvPr/>
        </p:nvSpPr>
        <p:spPr>
          <a:xfrm>
            <a:off x="4961597" y="2103251"/>
            <a:ext cx="4626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203864"/>
                </a:solidFill>
                <a:latin typeface="+mn-ea"/>
              </a:rPr>
              <a:t>研究内容与研究方案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56823DC-CF6D-4816-953B-C54C73252C5D}"/>
              </a:ext>
            </a:extLst>
          </p:cNvPr>
          <p:cNvSpPr/>
          <p:nvPr/>
        </p:nvSpPr>
        <p:spPr>
          <a:xfrm>
            <a:off x="4525754" y="1046915"/>
            <a:ext cx="4333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203864"/>
                </a:solidFill>
                <a:latin typeface="+mn-ea"/>
              </a:rPr>
              <a:t>选题背景与研究意义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94B5461-A411-4D21-BD4C-2C49D10B1BCD}"/>
              </a:ext>
            </a:extLst>
          </p:cNvPr>
          <p:cNvSpPr/>
          <p:nvPr/>
        </p:nvSpPr>
        <p:spPr>
          <a:xfrm>
            <a:off x="5229069" y="3121270"/>
            <a:ext cx="46563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>
                <a:solidFill>
                  <a:srgbClr val="A8632A"/>
                </a:solidFill>
                <a:latin typeface="+mn-ea"/>
              </a:rPr>
              <a:t>可行性分析及前期基础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C387106-5CA7-4AB8-9B6E-FD623686380F}"/>
              </a:ext>
            </a:extLst>
          </p:cNvPr>
          <p:cNvGrpSpPr/>
          <p:nvPr/>
        </p:nvGrpSpPr>
        <p:grpSpPr>
          <a:xfrm>
            <a:off x="626026" y="2924843"/>
            <a:ext cx="2031325" cy="1137873"/>
            <a:chOff x="468432" y="2924844"/>
            <a:chExt cx="2031325" cy="1137873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C8E6410E-1F9A-45E7-9840-DC2B3CA664FA}"/>
                </a:ext>
              </a:extLst>
            </p:cNvPr>
            <p:cNvSpPr txBox="1"/>
            <p:nvPr/>
          </p:nvSpPr>
          <p:spPr>
            <a:xfrm>
              <a:off x="468432" y="2924844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kern="3000" dirty="0">
                  <a:solidFill>
                    <a:srgbClr val="203864"/>
                  </a:solidFill>
                  <a:latin typeface="+mj-ea"/>
                  <a:ea typeface="+mj-ea"/>
                </a:rPr>
                <a:t>汇报提纲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D38C6A9-4F5F-43E2-9F6F-78F6B2166E01}"/>
                </a:ext>
              </a:extLst>
            </p:cNvPr>
            <p:cNvSpPr txBox="1"/>
            <p:nvPr/>
          </p:nvSpPr>
          <p:spPr>
            <a:xfrm>
              <a:off x="729720" y="3601052"/>
              <a:ext cx="1508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kern="3000" dirty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OUTLINE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Circle">
            <a:extLst>
              <a:ext uri="{FF2B5EF4-FFF2-40B4-BE49-F238E27FC236}">
                <a16:creationId xmlns:a16="http://schemas.microsoft.com/office/drawing/2014/main" id="{0A3CD277-501B-49A3-974B-12B94D001D48}"/>
              </a:ext>
            </a:extLst>
          </p:cNvPr>
          <p:cNvSpPr/>
          <p:nvPr/>
        </p:nvSpPr>
        <p:spPr>
          <a:xfrm>
            <a:off x="3465185" y="977725"/>
            <a:ext cx="711316" cy="711316"/>
          </a:xfrm>
          <a:prstGeom prst="ellipse">
            <a:avLst/>
          </a:prstGeom>
          <a:gradFill>
            <a:gsLst>
              <a:gs pos="0">
                <a:srgbClr val="37CAEC"/>
              </a:gs>
              <a:gs pos="69000">
                <a:srgbClr val="0162A7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一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3" name="Circle">
            <a:extLst>
              <a:ext uri="{FF2B5EF4-FFF2-40B4-BE49-F238E27FC236}">
                <a16:creationId xmlns:a16="http://schemas.microsoft.com/office/drawing/2014/main" id="{45D53630-9D30-4486-8365-34B632EDC67A}"/>
              </a:ext>
            </a:extLst>
          </p:cNvPr>
          <p:cNvSpPr/>
          <p:nvPr/>
        </p:nvSpPr>
        <p:spPr>
          <a:xfrm>
            <a:off x="3836036" y="2028066"/>
            <a:ext cx="711316" cy="711316"/>
          </a:xfrm>
          <a:prstGeom prst="ellipse">
            <a:avLst/>
          </a:prstGeom>
          <a:gradFill>
            <a:gsLst>
              <a:gs pos="0">
                <a:srgbClr val="37CAEC"/>
              </a:gs>
              <a:gs pos="69000">
                <a:srgbClr val="0162A7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二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E56EF23F-5A0E-40F1-A573-F4EC1A2AC784}"/>
              </a:ext>
            </a:extLst>
          </p:cNvPr>
          <p:cNvSpPr/>
          <p:nvPr/>
        </p:nvSpPr>
        <p:spPr>
          <a:xfrm>
            <a:off x="3987229" y="3073342"/>
            <a:ext cx="711316" cy="711316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A8632A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三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FE70B3-A494-4D36-B4FC-B2233346A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C2290-84D1-4412-946E-AF17AF5A11B5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A8792876-7432-4B61-8A47-DF9D632666DF}"/>
              </a:ext>
            </a:extLst>
          </p:cNvPr>
          <p:cNvSpPr/>
          <p:nvPr/>
        </p:nvSpPr>
        <p:spPr>
          <a:xfrm>
            <a:off x="4961597" y="4171503"/>
            <a:ext cx="407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203864"/>
                </a:solidFill>
                <a:latin typeface="+mn-ea"/>
              </a:rPr>
              <a:t>研究计划进度</a:t>
            </a: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FCEDD282-3E86-4985-80A4-40D0226EC44F}"/>
              </a:ext>
            </a:extLst>
          </p:cNvPr>
          <p:cNvSpPr/>
          <p:nvPr/>
        </p:nvSpPr>
        <p:spPr>
          <a:xfrm>
            <a:off x="4525754" y="5246529"/>
            <a:ext cx="3673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203864"/>
                </a:solidFill>
                <a:latin typeface="+mn-ea"/>
              </a:rPr>
              <a:t>创新点与预期成果</a:t>
            </a: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991168D3-D052-4B77-B432-98931B7E6458}"/>
              </a:ext>
            </a:extLst>
          </p:cNvPr>
          <p:cNvSpPr/>
          <p:nvPr/>
        </p:nvSpPr>
        <p:spPr>
          <a:xfrm>
            <a:off x="4205615" y="4153147"/>
            <a:ext cx="5382220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F9FB3095-F00E-4C09-B1F2-8F3050121D11}"/>
              </a:ext>
            </a:extLst>
          </p:cNvPr>
          <p:cNvSpPr/>
          <p:nvPr/>
        </p:nvSpPr>
        <p:spPr>
          <a:xfrm>
            <a:off x="3866100" y="5199023"/>
            <a:ext cx="547245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151" name="Circle">
            <a:extLst>
              <a:ext uri="{FF2B5EF4-FFF2-40B4-BE49-F238E27FC236}">
                <a16:creationId xmlns:a16="http://schemas.microsoft.com/office/drawing/2014/main" id="{CC2C3322-0103-41AF-9B37-2D9739E164E9}"/>
              </a:ext>
            </a:extLst>
          </p:cNvPr>
          <p:cNvSpPr/>
          <p:nvPr/>
        </p:nvSpPr>
        <p:spPr>
          <a:xfrm>
            <a:off x="3836036" y="4114036"/>
            <a:ext cx="711316" cy="711316"/>
          </a:xfrm>
          <a:prstGeom prst="ellipse">
            <a:avLst/>
          </a:prstGeom>
          <a:gradFill>
            <a:gsLst>
              <a:gs pos="0">
                <a:srgbClr val="37CAEC"/>
              </a:gs>
              <a:gs pos="69000">
                <a:srgbClr val="0162A7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四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52" name="Circle">
            <a:extLst>
              <a:ext uri="{FF2B5EF4-FFF2-40B4-BE49-F238E27FC236}">
                <a16:creationId xmlns:a16="http://schemas.microsoft.com/office/drawing/2014/main" id="{5F99C9DF-0343-475D-A1D1-D03019DA4D26}"/>
              </a:ext>
            </a:extLst>
          </p:cNvPr>
          <p:cNvSpPr/>
          <p:nvPr/>
        </p:nvSpPr>
        <p:spPr>
          <a:xfrm>
            <a:off x="3465185" y="5176580"/>
            <a:ext cx="711316" cy="711316"/>
          </a:xfrm>
          <a:prstGeom prst="ellipse">
            <a:avLst/>
          </a:prstGeom>
          <a:gradFill>
            <a:gsLst>
              <a:gs pos="0">
                <a:srgbClr val="37CAEC"/>
              </a:gs>
              <a:gs pos="69000">
                <a:srgbClr val="0162A7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五</a:t>
            </a:r>
            <a:endParaRPr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4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标题 62">
            <a:extLst>
              <a:ext uri="{FF2B5EF4-FFF2-40B4-BE49-F238E27FC236}">
                <a16:creationId xmlns:a16="http://schemas.microsoft.com/office/drawing/2014/main" id="{8124E121-AFAF-401F-BD2C-A517ED9B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65220"/>
            <a:ext cx="8969655" cy="485775"/>
          </a:xfrm>
        </p:spPr>
        <p:txBody>
          <a:bodyPr/>
          <a:lstStyle/>
          <a:p>
            <a:r>
              <a:rPr lang="zh-CN" altLang="en-US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三</a:t>
            </a:r>
            <a:r>
              <a:rPr lang="en-US" altLang="zh-CN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. </a:t>
            </a:r>
            <a:r>
              <a:rPr lang="zh-CN" altLang="en-US" dirty="0"/>
              <a:t>可行性分析及前期基础</a:t>
            </a:r>
            <a:r>
              <a:rPr lang="en-US" altLang="zh-CN" dirty="0"/>
              <a:t>——</a:t>
            </a:r>
            <a:r>
              <a:rPr lang="zh-CN" altLang="en-US" sz="3200" dirty="0">
                <a:solidFill>
                  <a:srgbClr val="A8632A"/>
                </a:solidFill>
              </a:rPr>
              <a:t>数据基础</a:t>
            </a:r>
            <a:endParaRPr lang="zh-CN" altLang="en-US" b="1" dirty="0">
              <a:solidFill>
                <a:srgbClr val="A8632A"/>
              </a:solidFill>
            </a:endParaRPr>
          </a:p>
        </p:txBody>
      </p:sp>
      <p:sp>
        <p:nvSpPr>
          <p:cNvPr id="64" name="灯片编号占位符 63">
            <a:extLst>
              <a:ext uri="{FF2B5EF4-FFF2-40B4-BE49-F238E27FC236}">
                <a16:creationId xmlns:a16="http://schemas.microsoft.com/office/drawing/2014/main" id="{F4FDADEF-2B8A-4BE1-AE3B-9EE4E0CD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C2290-84D1-4412-946E-AF17AF5A11B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52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标题 62">
            <a:extLst>
              <a:ext uri="{FF2B5EF4-FFF2-40B4-BE49-F238E27FC236}">
                <a16:creationId xmlns:a16="http://schemas.microsoft.com/office/drawing/2014/main" id="{8124E121-AFAF-401F-BD2C-A517ED9B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65220"/>
            <a:ext cx="8777554" cy="485775"/>
          </a:xfrm>
        </p:spPr>
        <p:txBody>
          <a:bodyPr/>
          <a:lstStyle/>
          <a:p>
            <a:r>
              <a:rPr lang="zh-CN" altLang="en-US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三</a:t>
            </a:r>
            <a:r>
              <a:rPr lang="en-US" altLang="zh-CN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. </a:t>
            </a:r>
            <a:r>
              <a:rPr lang="zh-CN" altLang="en-US" dirty="0"/>
              <a:t>可行性分析及前期基础</a:t>
            </a:r>
            <a:r>
              <a:rPr lang="en-US" altLang="zh-CN" dirty="0"/>
              <a:t>——</a:t>
            </a:r>
            <a:r>
              <a:rPr lang="zh-CN" altLang="en-US" sz="3200" dirty="0">
                <a:solidFill>
                  <a:srgbClr val="A8632A"/>
                </a:solidFill>
              </a:rPr>
              <a:t>前期工作</a:t>
            </a:r>
            <a:endParaRPr lang="zh-CN" altLang="en-US" b="1" dirty="0">
              <a:gradFill>
                <a:gsLst>
                  <a:gs pos="18333">
                    <a:srgbClr val="203864"/>
                  </a:gs>
                  <a:gs pos="66000">
                    <a:srgbClr val="0162A7"/>
                  </a:gs>
                  <a:gs pos="100000">
                    <a:srgbClr val="37CAEC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64" name="灯片编号占位符 63">
            <a:extLst>
              <a:ext uri="{FF2B5EF4-FFF2-40B4-BE49-F238E27FC236}">
                <a16:creationId xmlns:a16="http://schemas.microsoft.com/office/drawing/2014/main" id="{F4FDADEF-2B8A-4BE1-AE3B-9EE4E0CD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C2290-84D1-4412-946E-AF17AF5A11B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31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标题 62">
            <a:extLst>
              <a:ext uri="{FF2B5EF4-FFF2-40B4-BE49-F238E27FC236}">
                <a16:creationId xmlns:a16="http://schemas.microsoft.com/office/drawing/2014/main" id="{8124E121-AFAF-401F-BD2C-A517ED9B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65220"/>
            <a:ext cx="8566760" cy="485775"/>
          </a:xfrm>
        </p:spPr>
        <p:txBody>
          <a:bodyPr/>
          <a:lstStyle/>
          <a:p>
            <a:r>
              <a:rPr lang="zh-CN" altLang="en-US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三</a:t>
            </a:r>
            <a:r>
              <a:rPr lang="en-US" altLang="zh-CN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. </a:t>
            </a:r>
            <a:r>
              <a:rPr lang="zh-CN" altLang="en-US" dirty="0"/>
              <a:t>可行性分析及前期基础</a:t>
            </a:r>
            <a:r>
              <a:rPr lang="en-US" altLang="zh-CN" dirty="0"/>
              <a:t>——</a:t>
            </a:r>
            <a:r>
              <a:rPr lang="zh-CN" altLang="en-US" dirty="0">
                <a:solidFill>
                  <a:srgbClr val="A8632A"/>
                </a:solidFill>
              </a:rPr>
              <a:t>研究积累</a:t>
            </a:r>
            <a:endParaRPr lang="zh-CN" altLang="en-US" b="1" dirty="0">
              <a:gradFill>
                <a:gsLst>
                  <a:gs pos="18333">
                    <a:srgbClr val="203864"/>
                  </a:gs>
                  <a:gs pos="66000">
                    <a:srgbClr val="0162A7"/>
                  </a:gs>
                  <a:gs pos="100000">
                    <a:srgbClr val="37CAEC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64" name="灯片编号占位符 63">
            <a:extLst>
              <a:ext uri="{FF2B5EF4-FFF2-40B4-BE49-F238E27FC236}">
                <a16:creationId xmlns:a16="http://schemas.microsoft.com/office/drawing/2014/main" id="{F4FDADEF-2B8A-4BE1-AE3B-9EE4E0CD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C2290-84D1-4412-946E-AF17AF5A11B5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0DDE5125-9EA3-4FAF-BEF0-0521F574955F}"/>
              </a:ext>
            </a:extLst>
          </p:cNvPr>
          <p:cNvSpPr/>
          <p:nvPr/>
        </p:nvSpPr>
        <p:spPr>
          <a:xfrm>
            <a:off x="0" y="5398119"/>
            <a:ext cx="12192000" cy="1459881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45000">
                <a:srgbClr val="0162A7"/>
              </a:gs>
              <a:gs pos="100000">
                <a:srgbClr val="37CAEC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457189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5" name="文本框 19">
            <a:extLst>
              <a:ext uri="{FF2B5EF4-FFF2-40B4-BE49-F238E27FC236}">
                <a16:creationId xmlns:a16="http://schemas.microsoft.com/office/drawing/2014/main" id="{139B168A-634B-4B90-91DD-BECA40FC4515}"/>
              </a:ext>
            </a:extLst>
          </p:cNvPr>
          <p:cNvSpPr txBox="1"/>
          <p:nvPr/>
        </p:nvSpPr>
        <p:spPr>
          <a:xfrm>
            <a:off x="971939" y="5751958"/>
            <a:ext cx="11013098" cy="953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latin typeface="+mn-ea"/>
              </a:defRPr>
            </a:lvl1pPr>
          </a:lstStyle>
          <a:p>
            <a:r>
              <a:rPr lang="en-US" altLang="zh-CN" sz="1600" b="1" dirty="0" err="1">
                <a:solidFill>
                  <a:schemeClr val="bg1"/>
                </a:solidFill>
                <a:latin typeface="+mn-lt"/>
              </a:rPr>
              <a:t>Colpron</a:t>
            </a:r>
            <a:r>
              <a:rPr lang="en-US" altLang="zh-CN" sz="1600" b="1" dirty="0">
                <a:solidFill>
                  <a:schemeClr val="bg1"/>
                </a:solidFill>
                <a:latin typeface="+mn-lt"/>
              </a:rPr>
              <a:t> M, Nelson J L. 2011.</a:t>
            </a:r>
            <a:r>
              <a:rPr lang="zh-CN" alt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  <a:latin typeface="+mn-lt"/>
              </a:rPr>
              <a:t>A </a:t>
            </a:r>
            <a:r>
              <a:rPr lang="en-US" altLang="zh-CN" sz="1600" b="1" dirty="0" err="1">
                <a:solidFill>
                  <a:schemeClr val="bg1"/>
                </a:solidFill>
                <a:latin typeface="+mn-lt"/>
              </a:rPr>
              <a:t>Palaeozoic</a:t>
            </a:r>
            <a:r>
              <a:rPr lang="en-US" altLang="zh-CN" sz="1600" b="1" dirty="0">
                <a:solidFill>
                  <a:schemeClr val="bg1"/>
                </a:solidFill>
                <a:latin typeface="+mn-lt"/>
              </a:rPr>
              <a:t> NW Passage and the </a:t>
            </a:r>
            <a:r>
              <a:rPr lang="en-US" altLang="zh-CN" sz="1600" b="1" dirty="0" err="1">
                <a:solidFill>
                  <a:schemeClr val="bg1"/>
                </a:solidFill>
                <a:latin typeface="+mn-lt"/>
              </a:rPr>
              <a:t>Timanian</a:t>
            </a:r>
            <a:r>
              <a:rPr lang="en-US" altLang="zh-CN" sz="1600" b="1" dirty="0">
                <a:solidFill>
                  <a:schemeClr val="bg1"/>
                </a:solidFill>
                <a:latin typeface="+mn-lt"/>
              </a:rPr>
              <a:t>, Caledonian and Uralian connections of some exotic terranes in the North American Cordillera, Chapter 31, in Spencer, A.M., Embry, A., Gautier, D., </a:t>
            </a:r>
            <a:r>
              <a:rPr lang="en-US" altLang="zh-CN" sz="1600" b="1" dirty="0" err="1">
                <a:solidFill>
                  <a:schemeClr val="bg1"/>
                </a:solidFill>
                <a:latin typeface="+mn-lt"/>
              </a:rPr>
              <a:t>Stoupakova</a:t>
            </a:r>
            <a:r>
              <a:rPr lang="en-US" altLang="zh-CN" sz="1600" b="1" dirty="0">
                <a:solidFill>
                  <a:schemeClr val="bg1"/>
                </a:solidFill>
                <a:latin typeface="+mn-lt"/>
              </a:rPr>
              <a:t>, A., and </a:t>
            </a:r>
            <a:r>
              <a:rPr lang="en-US" altLang="zh-CN" sz="1600" b="1" dirty="0" err="1">
                <a:solidFill>
                  <a:schemeClr val="bg1"/>
                </a:solidFill>
                <a:latin typeface="+mn-lt"/>
              </a:rPr>
              <a:t>Sørensen</a:t>
            </a:r>
            <a:r>
              <a:rPr lang="en-US" altLang="zh-CN" sz="1600" b="1" dirty="0">
                <a:solidFill>
                  <a:schemeClr val="bg1"/>
                </a:solidFill>
                <a:latin typeface="+mn-lt"/>
              </a:rPr>
              <a:t>, K., eds., Arctic Petroleum Geology[J]. Geological Society of London Memoir, 35:463–484.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4C1231-CF0B-4750-D066-E6D73AAEA49B}"/>
              </a:ext>
            </a:extLst>
          </p:cNvPr>
          <p:cNvSpPr txBox="1"/>
          <p:nvPr/>
        </p:nvSpPr>
        <p:spPr>
          <a:xfrm>
            <a:off x="971939" y="541478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</a:rPr>
              <a:t>已发表成果</a:t>
            </a:r>
          </a:p>
        </p:txBody>
      </p:sp>
    </p:spTree>
    <p:extLst>
      <p:ext uri="{BB962C8B-B14F-4D97-AF65-F5344CB8AC3E}">
        <p14:creationId xmlns:p14="http://schemas.microsoft.com/office/powerpoint/2010/main" val="424829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26806EFC-0BD2-43E4-8BC5-6A616C02B34D}"/>
              </a:ext>
            </a:extLst>
          </p:cNvPr>
          <p:cNvSpPr/>
          <p:nvPr/>
        </p:nvSpPr>
        <p:spPr>
          <a:xfrm>
            <a:off x="3866100" y="5199023"/>
            <a:ext cx="5472454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>
                <a:lumMod val="85000"/>
              </a:schemeClr>
            </a:solidFill>
          </a:ln>
          <a:effectLst>
            <a:outerShdw blurRad="203200" dist="127000" dir="2700000" sx="98000" sy="98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id="{9D525F8D-BF6F-4452-8B6E-962AE311EB14}"/>
              </a:ext>
            </a:extLst>
          </p:cNvPr>
          <p:cNvGrpSpPr/>
          <p:nvPr/>
        </p:nvGrpSpPr>
        <p:grpSpPr>
          <a:xfrm>
            <a:off x="-393654" y="2788059"/>
            <a:ext cx="4495796" cy="1798454"/>
            <a:chOff x="0" y="0"/>
            <a:chExt cx="4955" cy="1982"/>
          </a:xfrm>
          <a:solidFill>
            <a:schemeClr val="bg2">
              <a:lumMod val="90000"/>
              <a:alpha val="40000"/>
            </a:schemeClr>
          </a:solidFill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C3B0F16C-D584-4E22-8050-C221937B591E}"/>
                </a:ext>
              </a:extLst>
            </p:cNvPr>
            <p:cNvSpPr/>
            <p:nvPr/>
          </p:nvSpPr>
          <p:spPr>
            <a:xfrm>
              <a:off x="91" y="88"/>
              <a:ext cx="1457" cy="1812"/>
            </a:xfrm>
            <a:custGeom>
              <a:avLst/>
              <a:gdLst>
                <a:gd name="txL" fmla="*/ 0 w 1692"/>
                <a:gd name="txT" fmla="*/ 0 h 2586"/>
                <a:gd name="txR" fmla="*/ 1692 w 1692"/>
                <a:gd name="txB" fmla="*/ 2586 h 2586"/>
              </a:gdLst>
              <a:ahLst/>
              <a:cxnLst>
                <a:cxn ang="0">
                  <a:pos x="74" y="89"/>
                </a:cxn>
                <a:cxn ang="0">
                  <a:pos x="205" y="72"/>
                </a:cxn>
                <a:cxn ang="0">
                  <a:pos x="277" y="83"/>
                </a:cxn>
                <a:cxn ang="0">
                  <a:pos x="265" y="153"/>
                </a:cxn>
                <a:cxn ang="0">
                  <a:pos x="174" y="200"/>
                </a:cxn>
                <a:cxn ang="0">
                  <a:pos x="140" y="245"/>
                </a:cxn>
                <a:cxn ang="0">
                  <a:pos x="182" y="331"/>
                </a:cxn>
                <a:cxn ang="0">
                  <a:pos x="202" y="331"/>
                </a:cxn>
                <a:cxn ang="0">
                  <a:pos x="209" y="312"/>
                </a:cxn>
                <a:cxn ang="0">
                  <a:pos x="306" y="397"/>
                </a:cxn>
                <a:cxn ang="0">
                  <a:pos x="415" y="413"/>
                </a:cxn>
                <a:cxn ang="0">
                  <a:pos x="507" y="465"/>
                </a:cxn>
                <a:cxn ang="0">
                  <a:pos x="545" y="489"/>
                </a:cxn>
                <a:cxn ang="0">
                  <a:pos x="492" y="554"/>
                </a:cxn>
                <a:cxn ang="0">
                  <a:pos x="585" y="613"/>
                </a:cxn>
                <a:cxn ang="0">
                  <a:pos x="660" y="696"/>
                </a:cxn>
                <a:cxn ang="0">
                  <a:pos x="698" y="795"/>
                </a:cxn>
                <a:cxn ang="0">
                  <a:pos x="762" y="874"/>
                </a:cxn>
                <a:cxn ang="0">
                  <a:pos x="817" y="867"/>
                </a:cxn>
                <a:cxn ang="0">
                  <a:pos x="794" y="823"/>
                </a:cxn>
                <a:cxn ang="0">
                  <a:pos x="822" y="793"/>
                </a:cxn>
                <a:cxn ang="0">
                  <a:pos x="873" y="767"/>
                </a:cxn>
                <a:cxn ang="0">
                  <a:pos x="925" y="715"/>
                </a:cxn>
                <a:cxn ang="0">
                  <a:pos x="1001" y="671"/>
                </a:cxn>
                <a:cxn ang="0">
                  <a:pos x="1036" y="600"/>
                </a:cxn>
                <a:cxn ang="0">
                  <a:pos x="990" y="529"/>
                </a:cxn>
                <a:cxn ang="0">
                  <a:pos x="878" y="485"/>
                </a:cxn>
                <a:cxn ang="0">
                  <a:pos x="705" y="441"/>
                </a:cxn>
                <a:cxn ang="0">
                  <a:pos x="622" y="434"/>
                </a:cxn>
                <a:cxn ang="0">
                  <a:pos x="577" y="436"/>
                </a:cxn>
                <a:cxn ang="0">
                  <a:pos x="507" y="451"/>
                </a:cxn>
                <a:cxn ang="0">
                  <a:pos x="484" y="404"/>
                </a:cxn>
                <a:cxn ang="0">
                  <a:pos x="470" y="365"/>
                </a:cxn>
                <a:cxn ang="0">
                  <a:pos x="403" y="380"/>
                </a:cxn>
                <a:cxn ang="0">
                  <a:pos x="363" y="327"/>
                </a:cxn>
                <a:cxn ang="0">
                  <a:pos x="473" y="314"/>
                </a:cxn>
                <a:cxn ang="0">
                  <a:pos x="537" y="312"/>
                </a:cxn>
                <a:cxn ang="0">
                  <a:pos x="573" y="310"/>
                </a:cxn>
                <a:cxn ang="0">
                  <a:pos x="675" y="259"/>
                </a:cxn>
                <a:cxn ang="0">
                  <a:pos x="756" y="233"/>
                </a:cxn>
                <a:cxn ang="0">
                  <a:pos x="816" y="219"/>
                </a:cxn>
                <a:cxn ang="0">
                  <a:pos x="856" y="185"/>
                </a:cxn>
                <a:cxn ang="0">
                  <a:pos x="822" y="177"/>
                </a:cxn>
                <a:cxn ang="0">
                  <a:pos x="975" y="157"/>
                </a:cxn>
                <a:cxn ang="0">
                  <a:pos x="898" y="118"/>
                </a:cxn>
                <a:cxn ang="0">
                  <a:pos x="848" y="91"/>
                </a:cxn>
                <a:cxn ang="0">
                  <a:pos x="780" y="125"/>
                </a:cxn>
                <a:cxn ang="0">
                  <a:pos x="709" y="153"/>
                </a:cxn>
                <a:cxn ang="0">
                  <a:pos x="653" y="104"/>
                </a:cxn>
                <a:cxn ang="0">
                  <a:pos x="774" y="83"/>
                </a:cxn>
                <a:cxn ang="0">
                  <a:pos x="809" y="68"/>
                </a:cxn>
                <a:cxn ang="0">
                  <a:pos x="848" y="60"/>
                </a:cxn>
                <a:cxn ang="0">
                  <a:pos x="821" y="50"/>
                </a:cxn>
                <a:cxn ang="0">
                  <a:pos x="806" y="41"/>
                </a:cxn>
                <a:cxn ang="0">
                  <a:pos x="767" y="35"/>
                </a:cxn>
                <a:cxn ang="0">
                  <a:pos x="706" y="47"/>
                </a:cxn>
                <a:cxn ang="0">
                  <a:pos x="606" y="41"/>
                </a:cxn>
                <a:cxn ang="0">
                  <a:pos x="351" y="0"/>
                </a:cxn>
                <a:cxn ang="0">
                  <a:pos x="220" y="11"/>
                </a:cxn>
                <a:cxn ang="0">
                  <a:pos x="185" y="35"/>
                </a:cxn>
                <a:cxn ang="0">
                  <a:pos x="82" y="60"/>
                </a:cxn>
                <a:cxn ang="0">
                  <a:pos x="82" y="74"/>
                </a:cxn>
                <a:cxn ang="0">
                  <a:pos x="2" y="87"/>
                </a:cxn>
              </a:cxnLst>
              <a:rect l="txL" t="txT" r="txR" b="tx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474984D-F4B2-49BD-8AC4-C336EEF624AB}"/>
                </a:ext>
              </a:extLst>
            </p:cNvPr>
            <p:cNvSpPr/>
            <p:nvPr/>
          </p:nvSpPr>
          <p:spPr>
            <a:xfrm>
              <a:off x="45" y="261"/>
              <a:ext cx="39" cy="26"/>
            </a:xfrm>
            <a:custGeom>
              <a:avLst/>
              <a:gdLst>
                <a:gd name="txL" fmla="*/ 0 w 46"/>
                <a:gd name="txT" fmla="*/ 0 h 38"/>
                <a:gd name="txR" fmla="*/ 46 w 46"/>
                <a:gd name="txB" fmla="*/ 38 h 38"/>
              </a:gdLst>
              <a:ahLst/>
              <a:cxnLst>
                <a:cxn ang="0">
                  <a:pos x="10" y="1"/>
                </a:cxn>
                <a:cxn ang="0">
                  <a:pos x="0" y="7"/>
                </a:cxn>
                <a:cxn ang="0">
                  <a:pos x="14" y="12"/>
                </a:cxn>
                <a:cxn ang="0">
                  <a:pos x="28" y="8"/>
                </a:cxn>
                <a:cxn ang="0">
                  <a:pos x="18" y="0"/>
                </a:cxn>
                <a:cxn ang="0">
                  <a:pos x="10" y="1"/>
                </a:cxn>
              </a:cxnLst>
              <a:rect l="txL" t="txT" r="txR" b="tx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DCE4EAB7-16DA-4D4B-A5B4-68CEE9918E69}"/>
                </a:ext>
              </a:extLst>
            </p:cNvPr>
            <p:cNvSpPr/>
            <p:nvPr/>
          </p:nvSpPr>
          <p:spPr>
            <a:xfrm>
              <a:off x="398" y="376"/>
              <a:ext cx="45" cy="30"/>
            </a:xfrm>
            <a:custGeom>
              <a:avLst/>
              <a:gdLst>
                <a:gd name="txL" fmla="*/ 0 w 52"/>
                <a:gd name="txT" fmla="*/ 0 h 44"/>
                <a:gd name="txR" fmla="*/ 52 w 52"/>
                <a:gd name="txB" fmla="*/ 44 h 44"/>
              </a:gdLst>
              <a:ahLst/>
              <a:cxnLst>
                <a:cxn ang="0">
                  <a:pos x="8" y="0"/>
                </a:cxn>
                <a:cxn ang="0">
                  <a:pos x="17" y="14"/>
                </a:cxn>
                <a:cxn ang="0">
                  <a:pos x="27" y="14"/>
                </a:cxn>
                <a:cxn ang="0">
                  <a:pos x="25" y="5"/>
                </a:cxn>
                <a:cxn ang="0">
                  <a:pos x="17" y="1"/>
                </a:cxn>
                <a:cxn ang="0">
                  <a:pos x="8" y="0"/>
                </a:cxn>
              </a:cxnLst>
              <a:rect l="txL" t="txT" r="txR" b="tx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D14908BF-C157-4E4E-BEFF-D9D6C5649F7D}"/>
                </a:ext>
              </a:extLst>
            </p:cNvPr>
            <p:cNvSpPr/>
            <p:nvPr/>
          </p:nvSpPr>
          <p:spPr>
            <a:xfrm>
              <a:off x="1297" y="428"/>
              <a:ext cx="113" cy="69"/>
            </a:xfrm>
            <a:custGeom>
              <a:avLst/>
              <a:gdLst>
                <a:gd name="txL" fmla="*/ 0 w 131"/>
                <a:gd name="txT" fmla="*/ 0 h 98"/>
                <a:gd name="txR" fmla="*/ 131 w 131"/>
                <a:gd name="txB" fmla="*/ 98 h 98"/>
              </a:gdLst>
              <a:ahLst/>
              <a:cxnLst>
                <a:cxn ang="0">
                  <a:pos x="62" y="0"/>
                </a:cxn>
                <a:cxn ang="0">
                  <a:pos x="51" y="3"/>
                </a:cxn>
                <a:cxn ang="0">
                  <a:pos x="35" y="8"/>
                </a:cxn>
                <a:cxn ang="0">
                  <a:pos x="25" y="14"/>
                </a:cxn>
                <a:cxn ang="0">
                  <a:pos x="14" y="18"/>
                </a:cxn>
                <a:cxn ang="0">
                  <a:pos x="41" y="29"/>
                </a:cxn>
                <a:cxn ang="0">
                  <a:pos x="51" y="32"/>
                </a:cxn>
                <a:cxn ang="0">
                  <a:pos x="54" y="32"/>
                </a:cxn>
                <a:cxn ang="0">
                  <a:pos x="57" y="30"/>
                </a:cxn>
                <a:cxn ang="0">
                  <a:pos x="62" y="35"/>
                </a:cxn>
                <a:cxn ang="0">
                  <a:pos x="78" y="30"/>
                </a:cxn>
                <a:cxn ang="0">
                  <a:pos x="83" y="26"/>
                </a:cxn>
                <a:cxn ang="0">
                  <a:pos x="65" y="14"/>
                </a:cxn>
                <a:cxn ang="0">
                  <a:pos x="73" y="8"/>
                </a:cxn>
                <a:cxn ang="0">
                  <a:pos x="72" y="1"/>
                </a:cxn>
                <a:cxn ang="0">
                  <a:pos x="62" y="0"/>
                </a:cxn>
              </a:cxnLst>
              <a:rect l="txL" t="txT" r="txR" b="tx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E53F3031-5D96-46DD-80C7-AC390C4576E3}"/>
                </a:ext>
              </a:extLst>
            </p:cNvPr>
            <p:cNvSpPr/>
            <p:nvPr/>
          </p:nvSpPr>
          <p:spPr>
            <a:xfrm>
              <a:off x="752" y="787"/>
              <a:ext cx="182" cy="79"/>
            </a:xfrm>
            <a:custGeom>
              <a:avLst/>
              <a:gdLst>
                <a:gd name="txL" fmla="*/ 0 w 212"/>
                <a:gd name="txT" fmla="*/ 0 h 112"/>
                <a:gd name="txR" fmla="*/ 212 w 212"/>
                <a:gd name="txB" fmla="*/ 112 h 112"/>
              </a:gdLst>
              <a:ahLst/>
              <a:cxnLst>
                <a:cxn ang="0">
                  <a:pos x="29" y="4"/>
                </a:cxn>
                <a:cxn ang="0">
                  <a:pos x="11" y="4"/>
                </a:cxn>
                <a:cxn ang="0">
                  <a:pos x="3" y="6"/>
                </a:cxn>
                <a:cxn ang="0">
                  <a:pos x="15" y="18"/>
                </a:cxn>
                <a:cxn ang="0">
                  <a:pos x="33" y="16"/>
                </a:cxn>
                <a:cxn ang="0">
                  <a:pos x="59" y="19"/>
                </a:cxn>
                <a:cxn ang="0">
                  <a:pos x="70" y="21"/>
                </a:cxn>
                <a:cxn ang="0">
                  <a:pos x="84" y="31"/>
                </a:cxn>
                <a:cxn ang="0">
                  <a:pos x="89" y="40"/>
                </a:cxn>
                <a:cxn ang="0">
                  <a:pos x="100" y="35"/>
                </a:cxn>
                <a:cxn ang="0">
                  <a:pos x="106" y="34"/>
                </a:cxn>
                <a:cxn ang="0">
                  <a:pos x="118" y="36"/>
                </a:cxn>
                <a:cxn ang="0">
                  <a:pos x="123" y="28"/>
                </a:cxn>
                <a:cxn ang="0">
                  <a:pos x="96" y="19"/>
                </a:cxn>
                <a:cxn ang="0">
                  <a:pos x="66" y="7"/>
                </a:cxn>
                <a:cxn ang="0">
                  <a:pos x="33" y="9"/>
                </a:cxn>
                <a:cxn ang="0">
                  <a:pos x="29" y="4"/>
                </a:cxn>
              </a:cxnLst>
              <a:rect l="txL" t="txT" r="txR" b="tx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E3838D2F-76FC-42DC-BFA1-73D5EB8DB7DA}"/>
                </a:ext>
              </a:extLst>
            </p:cNvPr>
            <p:cNvSpPr/>
            <p:nvPr/>
          </p:nvSpPr>
          <p:spPr>
            <a:xfrm>
              <a:off x="902" y="847"/>
              <a:ext cx="114" cy="38"/>
            </a:xfrm>
            <a:custGeom>
              <a:avLst/>
              <a:gdLst>
                <a:gd name="txL" fmla="*/ 0 w 133"/>
                <a:gd name="txT" fmla="*/ 0 h 54"/>
                <a:gd name="txR" fmla="*/ 133 w 133"/>
                <a:gd name="txB" fmla="*/ 54 h 54"/>
              </a:gdLst>
              <a:ahLst/>
              <a:cxnLst>
                <a:cxn ang="0">
                  <a:pos x="36" y="0"/>
                </a:cxn>
                <a:cxn ang="0">
                  <a:pos x="27" y="2"/>
                </a:cxn>
                <a:cxn ang="0">
                  <a:pos x="20" y="11"/>
                </a:cxn>
                <a:cxn ang="0">
                  <a:pos x="9" y="12"/>
                </a:cxn>
                <a:cxn ang="0">
                  <a:pos x="3" y="15"/>
                </a:cxn>
                <a:cxn ang="0">
                  <a:pos x="8" y="19"/>
                </a:cxn>
                <a:cxn ang="0">
                  <a:pos x="84" y="12"/>
                </a:cxn>
                <a:cxn ang="0">
                  <a:pos x="77" y="6"/>
                </a:cxn>
                <a:cxn ang="0">
                  <a:pos x="66" y="3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2" y="5"/>
                </a:cxn>
                <a:cxn ang="0">
                  <a:pos x="36" y="0"/>
                </a:cxn>
              </a:cxnLst>
              <a:rect l="txL" t="txT" r="txR" b="tx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000DD1A1-1452-43D4-BB52-51C120D526C1}"/>
                </a:ext>
              </a:extLst>
            </p:cNvPr>
            <p:cNvSpPr/>
            <p:nvPr/>
          </p:nvSpPr>
          <p:spPr>
            <a:xfrm>
              <a:off x="1023" y="871"/>
              <a:ext cx="43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8" y="0"/>
                </a:cxn>
                <a:cxn ang="0">
                  <a:pos x="4" y="6"/>
                </a:cxn>
                <a:cxn ang="0">
                  <a:pos x="16" y="9"/>
                </a:cxn>
                <a:cxn ang="0">
                  <a:pos x="20" y="1"/>
                </a:cxn>
                <a:cxn ang="0">
                  <a:pos x="8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AA78E06E-630B-4B6D-87C3-E18F88E3B67B}"/>
                </a:ext>
              </a:extLst>
            </p:cNvPr>
            <p:cNvSpPr/>
            <p:nvPr/>
          </p:nvSpPr>
          <p:spPr>
            <a:xfrm>
              <a:off x="1087" y="874"/>
              <a:ext cx="14" cy="24"/>
            </a:xfrm>
            <a:custGeom>
              <a:avLst/>
              <a:gdLst>
                <a:gd name="txL" fmla="*/ 0 w 16"/>
                <a:gd name="txT" fmla="*/ 0 h 34"/>
                <a:gd name="txR" fmla="*/ 16 w 16"/>
                <a:gd name="txB" fmla="*/ 34 h 34"/>
              </a:gdLst>
              <a:ahLst/>
              <a:cxnLst>
                <a:cxn ang="0">
                  <a:pos x="10" y="0"/>
                </a:cxn>
                <a:cxn ang="0">
                  <a:pos x="0" y="5"/>
                </a:cxn>
                <a:cxn ang="0">
                  <a:pos x="11" y="12"/>
                </a:cxn>
                <a:cxn ang="0">
                  <a:pos x="9" y="6"/>
                </a:cxn>
                <a:cxn ang="0">
                  <a:pos x="11" y="2"/>
                </a:cxn>
                <a:cxn ang="0">
                  <a:pos x="10" y="0"/>
                </a:cxn>
              </a:cxnLst>
              <a:rect l="txL" t="txT" r="txR" b="tx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1939467F-E158-4B4D-95CC-40B2A6977B5C}"/>
                </a:ext>
              </a:extLst>
            </p:cNvPr>
            <p:cNvSpPr/>
            <p:nvPr/>
          </p:nvSpPr>
          <p:spPr>
            <a:xfrm>
              <a:off x="876" y="83"/>
              <a:ext cx="207" cy="82"/>
            </a:xfrm>
            <a:custGeom>
              <a:avLst/>
              <a:gdLst>
                <a:gd name="txL" fmla="*/ 0 w 240"/>
                <a:gd name="txT" fmla="*/ 0 h 117"/>
                <a:gd name="txR" fmla="*/ 240 w 240"/>
                <a:gd name="txB" fmla="*/ 117 h 117"/>
              </a:gdLst>
              <a:ahLst/>
              <a:cxnLst>
                <a:cxn ang="0">
                  <a:pos x="41" y="1"/>
                </a:cxn>
                <a:cxn ang="0">
                  <a:pos x="16" y="11"/>
                </a:cxn>
                <a:cxn ang="0">
                  <a:pos x="3" y="13"/>
                </a:cxn>
                <a:cxn ang="0">
                  <a:pos x="0" y="13"/>
                </a:cxn>
                <a:cxn ang="0">
                  <a:pos x="16" y="20"/>
                </a:cxn>
                <a:cxn ang="0">
                  <a:pos x="24" y="22"/>
                </a:cxn>
                <a:cxn ang="0">
                  <a:pos x="44" y="16"/>
                </a:cxn>
                <a:cxn ang="0">
                  <a:pos x="52" y="15"/>
                </a:cxn>
                <a:cxn ang="0">
                  <a:pos x="53" y="19"/>
                </a:cxn>
                <a:cxn ang="0">
                  <a:pos x="41" y="21"/>
                </a:cxn>
                <a:cxn ang="0">
                  <a:pos x="46" y="25"/>
                </a:cxn>
                <a:cxn ang="0">
                  <a:pos x="26" y="30"/>
                </a:cxn>
                <a:cxn ang="0">
                  <a:pos x="45" y="37"/>
                </a:cxn>
                <a:cxn ang="0">
                  <a:pos x="53" y="39"/>
                </a:cxn>
                <a:cxn ang="0">
                  <a:pos x="76" y="35"/>
                </a:cxn>
                <a:cxn ang="0">
                  <a:pos x="96" y="36"/>
                </a:cxn>
                <a:cxn ang="0">
                  <a:pos x="108" y="40"/>
                </a:cxn>
                <a:cxn ang="0">
                  <a:pos x="131" y="37"/>
                </a:cxn>
                <a:cxn ang="0">
                  <a:pos x="143" y="35"/>
                </a:cxn>
                <a:cxn ang="0">
                  <a:pos x="142" y="27"/>
                </a:cxn>
                <a:cxn ang="0">
                  <a:pos x="150" y="24"/>
                </a:cxn>
                <a:cxn ang="0">
                  <a:pos x="153" y="16"/>
                </a:cxn>
                <a:cxn ang="0">
                  <a:pos x="135" y="20"/>
                </a:cxn>
                <a:cxn ang="0">
                  <a:pos x="129" y="15"/>
                </a:cxn>
                <a:cxn ang="0">
                  <a:pos x="110" y="15"/>
                </a:cxn>
                <a:cxn ang="0">
                  <a:pos x="86" y="3"/>
                </a:cxn>
                <a:cxn ang="0">
                  <a:pos x="60" y="4"/>
                </a:cxn>
                <a:cxn ang="0">
                  <a:pos x="53" y="1"/>
                </a:cxn>
                <a:cxn ang="0">
                  <a:pos x="41" y="1"/>
                </a:cxn>
              </a:cxnLst>
              <a:rect l="txL" t="txT" r="txR" b="tx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0916B690-2F16-4B56-8A2C-AC13D2F8E57E}"/>
                </a:ext>
              </a:extLst>
            </p:cNvPr>
            <p:cNvSpPr/>
            <p:nvPr/>
          </p:nvSpPr>
          <p:spPr>
            <a:xfrm>
              <a:off x="968" y="45"/>
              <a:ext cx="168" cy="56"/>
            </a:xfrm>
            <a:custGeom>
              <a:avLst/>
              <a:gdLst>
                <a:gd name="txL" fmla="*/ 0 w 194"/>
                <a:gd name="txT" fmla="*/ 0 h 80"/>
                <a:gd name="txR" fmla="*/ 194 w 194"/>
                <a:gd name="txB" fmla="*/ 80 h 80"/>
              </a:gdLst>
              <a:ahLst/>
              <a:cxnLst>
                <a:cxn ang="0">
                  <a:pos x="63" y="4"/>
                </a:cxn>
                <a:cxn ang="0">
                  <a:pos x="9" y="8"/>
                </a:cxn>
                <a:cxn ang="0">
                  <a:pos x="6" y="12"/>
                </a:cxn>
                <a:cxn ang="0">
                  <a:pos x="36" y="18"/>
                </a:cxn>
                <a:cxn ang="0">
                  <a:pos x="87" y="25"/>
                </a:cxn>
                <a:cxn ang="0">
                  <a:pos x="114" y="24"/>
                </a:cxn>
                <a:cxn ang="0">
                  <a:pos x="121" y="22"/>
                </a:cxn>
                <a:cxn ang="0">
                  <a:pos x="114" y="15"/>
                </a:cxn>
                <a:cxn ang="0">
                  <a:pos x="106" y="13"/>
                </a:cxn>
                <a:cxn ang="0">
                  <a:pos x="84" y="9"/>
                </a:cxn>
                <a:cxn ang="0">
                  <a:pos x="63" y="4"/>
                </a:cxn>
              </a:cxnLst>
              <a:rect l="txL" t="txT" r="txR" b="tx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FD858922-F4DE-43E0-A1D4-14EA836F255C}"/>
                </a:ext>
              </a:extLst>
            </p:cNvPr>
            <p:cNvSpPr/>
            <p:nvPr/>
          </p:nvSpPr>
          <p:spPr>
            <a:xfrm>
              <a:off x="1204" y="110"/>
              <a:ext cx="268" cy="178"/>
            </a:xfrm>
            <a:custGeom>
              <a:avLst/>
              <a:gdLst>
                <a:gd name="txL" fmla="*/ 0 w 310"/>
                <a:gd name="txT" fmla="*/ 0 h 254"/>
                <a:gd name="txR" fmla="*/ 310 w 310"/>
                <a:gd name="txB" fmla="*/ 254 h 254"/>
              </a:gdLst>
              <a:ahLst/>
              <a:cxnLst>
                <a:cxn ang="0">
                  <a:pos x="43" y="3"/>
                </a:cxn>
                <a:cxn ang="0">
                  <a:pos x="33" y="8"/>
                </a:cxn>
                <a:cxn ang="0">
                  <a:pos x="14" y="13"/>
                </a:cxn>
                <a:cxn ang="0">
                  <a:pos x="35" y="27"/>
                </a:cxn>
                <a:cxn ang="0">
                  <a:pos x="51" y="29"/>
                </a:cxn>
                <a:cxn ang="0">
                  <a:pos x="67" y="34"/>
                </a:cxn>
                <a:cxn ang="0">
                  <a:pos x="82" y="29"/>
                </a:cxn>
                <a:cxn ang="0">
                  <a:pos x="93" y="35"/>
                </a:cxn>
                <a:cxn ang="0">
                  <a:pos x="97" y="43"/>
                </a:cxn>
                <a:cxn ang="0">
                  <a:pos x="74" y="52"/>
                </a:cxn>
                <a:cxn ang="0">
                  <a:pos x="58" y="60"/>
                </a:cxn>
                <a:cxn ang="0">
                  <a:pos x="45" y="58"/>
                </a:cxn>
                <a:cxn ang="0">
                  <a:pos x="36" y="57"/>
                </a:cxn>
                <a:cxn ang="0">
                  <a:pos x="28" y="64"/>
                </a:cxn>
                <a:cxn ang="0">
                  <a:pos x="25" y="68"/>
                </a:cxn>
                <a:cxn ang="0">
                  <a:pos x="47" y="71"/>
                </a:cxn>
                <a:cxn ang="0">
                  <a:pos x="61" y="70"/>
                </a:cxn>
                <a:cxn ang="0">
                  <a:pos x="74" y="80"/>
                </a:cxn>
                <a:cxn ang="0">
                  <a:pos x="82" y="81"/>
                </a:cxn>
                <a:cxn ang="0">
                  <a:pos x="90" y="82"/>
                </a:cxn>
                <a:cxn ang="0">
                  <a:pos x="100" y="86"/>
                </a:cxn>
                <a:cxn ang="0">
                  <a:pos x="117" y="81"/>
                </a:cxn>
                <a:cxn ang="0">
                  <a:pos x="131" y="81"/>
                </a:cxn>
                <a:cxn ang="0">
                  <a:pos x="148" y="73"/>
                </a:cxn>
                <a:cxn ang="0">
                  <a:pos x="146" y="64"/>
                </a:cxn>
                <a:cxn ang="0">
                  <a:pos x="141" y="60"/>
                </a:cxn>
                <a:cxn ang="0">
                  <a:pos x="150" y="57"/>
                </a:cxn>
                <a:cxn ang="0">
                  <a:pos x="158" y="63"/>
                </a:cxn>
                <a:cxn ang="0">
                  <a:pos x="160" y="68"/>
                </a:cxn>
                <a:cxn ang="0">
                  <a:pos x="169" y="67"/>
                </a:cxn>
                <a:cxn ang="0">
                  <a:pos x="196" y="58"/>
                </a:cxn>
                <a:cxn ang="0">
                  <a:pos x="189" y="50"/>
                </a:cxn>
                <a:cxn ang="0">
                  <a:pos x="168" y="42"/>
                </a:cxn>
                <a:cxn ang="0">
                  <a:pos x="171" y="37"/>
                </a:cxn>
                <a:cxn ang="0">
                  <a:pos x="179" y="35"/>
                </a:cxn>
                <a:cxn ang="0">
                  <a:pos x="163" y="22"/>
                </a:cxn>
                <a:cxn ang="0">
                  <a:pos x="150" y="20"/>
                </a:cxn>
                <a:cxn ang="0">
                  <a:pos x="143" y="19"/>
                </a:cxn>
                <a:cxn ang="0">
                  <a:pos x="130" y="11"/>
                </a:cxn>
                <a:cxn ang="0">
                  <a:pos x="100" y="15"/>
                </a:cxn>
                <a:cxn ang="0">
                  <a:pos x="107" y="9"/>
                </a:cxn>
                <a:cxn ang="0">
                  <a:pos x="90" y="6"/>
                </a:cxn>
                <a:cxn ang="0">
                  <a:pos x="77" y="6"/>
                </a:cxn>
                <a:cxn ang="0">
                  <a:pos x="43" y="3"/>
                </a:cxn>
              </a:cxnLst>
              <a:rect l="txL" t="txT" r="txR" b="tx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4C304A76-81FB-438C-8CD1-AAC1A1710514}"/>
                </a:ext>
              </a:extLst>
            </p:cNvPr>
            <p:cNvSpPr/>
            <p:nvPr/>
          </p:nvSpPr>
          <p:spPr>
            <a:xfrm>
              <a:off x="1202" y="34"/>
              <a:ext cx="51" cy="34"/>
            </a:xfrm>
            <a:custGeom>
              <a:avLst/>
              <a:gdLst>
                <a:gd name="txL" fmla="*/ 0 w 59"/>
                <a:gd name="txT" fmla="*/ 0 h 50"/>
                <a:gd name="txR" fmla="*/ 59 w 59"/>
                <a:gd name="txB" fmla="*/ 50 h 50"/>
              </a:gdLst>
              <a:ahLst/>
              <a:cxnLst>
                <a:cxn ang="0">
                  <a:pos x="16" y="0"/>
                </a:cxn>
                <a:cxn ang="0">
                  <a:pos x="0" y="3"/>
                </a:cxn>
                <a:cxn ang="0">
                  <a:pos x="19" y="12"/>
                </a:cxn>
                <a:cxn ang="0">
                  <a:pos x="30" y="16"/>
                </a:cxn>
                <a:cxn ang="0">
                  <a:pos x="37" y="9"/>
                </a:cxn>
                <a:cxn ang="0">
                  <a:pos x="29" y="2"/>
                </a:cxn>
                <a:cxn ang="0">
                  <a:pos x="16" y="0"/>
                </a:cxn>
              </a:cxnLst>
              <a:rect l="txL" t="txT" r="txR" b="tx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D1F4372E-8D1E-4DE4-A2E7-42564BFFCFBB}"/>
                </a:ext>
              </a:extLst>
            </p:cNvPr>
            <p:cNvSpPr/>
            <p:nvPr/>
          </p:nvSpPr>
          <p:spPr>
            <a:xfrm>
              <a:off x="1105" y="99"/>
              <a:ext cx="75" cy="39"/>
            </a:xfrm>
            <a:custGeom>
              <a:avLst/>
              <a:gdLst>
                <a:gd name="txL" fmla="*/ 0 w 86"/>
                <a:gd name="txT" fmla="*/ 0 h 57"/>
                <a:gd name="txR" fmla="*/ 86 w 86"/>
                <a:gd name="txB" fmla="*/ 57 h 57"/>
              </a:gdLst>
              <a:ahLst/>
              <a:cxnLst>
                <a:cxn ang="0">
                  <a:pos x="29" y="2"/>
                </a:cxn>
                <a:cxn ang="0">
                  <a:pos x="16" y="8"/>
                </a:cxn>
                <a:cxn ang="0">
                  <a:pos x="3" y="8"/>
                </a:cxn>
                <a:cxn ang="0">
                  <a:pos x="10" y="18"/>
                </a:cxn>
                <a:cxn ang="0">
                  <a:pos x="50" y="11"/>
                </a:cxn>
                <a:cxn ang="0">
                  <a:pos x="57" y="5"/>
                </a:cxn>
                <a:cxn ang="0">
                  <a:pos x="38" y="2"/>
                </a:cxn>
                <a:cxn ang="0">
                  <a:pos x="29" y="2"/>
                </a:cxn>
              </a:cxnLst>
              <a:rect l="txL" t="txT" r="txR" b="tx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801CE9F8-75C4-42BF-BEDA-0FB65429068B}"/>
                </a:ext>
              </a:extLst>
            </p:cNvPr>
            <p:cNvSpPr/>
            <p:nvPr/>
          </p:nvSpPr>
          <p:spPr>
            <a:xfrm>
              <a:off x="1184" y="107"/>
              <a:ext cx="62" cy="23"/>
            </a:xfrm>
            <a:custGeom>
              <a:avLst/>
              <a:gdLst>
                <a:gd name="txL" fmla="*/ 0 w 73"/>
                <a:gd name="txT" fmla="*/ 0 h 34"/>
                <a:gd name="txR" fmla="*/ 73 w 73"/>
                <a:gd name="txB" fmla="*/ 34 h 34"/>
              </a:gdLst>
              <a:ahLst/>
              <a:cxnLst>
                <a:cxn ang="0">
                  <a:pos x="25" y="0"/>
                </a:cxn>
                <a:cxn ang="0">
                  <a:pos x="6" y="5"/>
                </a:cxn>
                <a:cxn ang="0">
                  <a:pos x="14" y="11"/>
                </a:cxn>
                <a:cxn ang="0">
                  <a:pos x="31" y="9"/>
                </a:cxn>
                <a:cxn ang="0">
                  <a:pos x="39" y="6"/>
                </a:cxn>
                <a:cxn ang="0">
                  <a:pos x="25" y="0"/>
                </a:cxn>
              </a:cxnLst>
              <a:rect l="txL" t="txT" r="txR" b="tx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4CE1BC41-3546-4B54-956A-458C52E9584E}"/>
                </a:ext>
              </a:extLst>
            </p:cNvPr>
            <p:cNvSpPr/>
            <p:nvPr/>
          </p:nvSpPr>
          <p:spPr>
            <a:xfrm>
              <a:off x="1150" y="73"/>
              <a:ext cx="74" cy="32"/>
            </a:xfrm>
            <a:custGeom>
              <a:avLst/>
              <a:gdLst>
                <a:gd name="txL" fmla="*/ 0 w 85"/>
                <a:gd name="txT" fmla="*/ 0 h 45"/>
                <a:gd name="txR" fmla="*/ 85 w 85"/>
                <a:gd name="txB" fmla="*/ 45 h 45"/>
              </a:gdLst>
              <a:ahLst/>
              <a:cxnLst>
                <a:cxn ang="0">
                  <a:pos x="38" y="4"/>
                </a:cxn>
                <a:cxn ang="0">
                  <a:pos x="18" y="1"/>
                </a:cxn>
                <a:cxn ang="0">
                  <a:pos x="0" y="6"/>
                </a:cxn>
                <a:cxn ang="0">
                  <a:pos x="26" y="11"/>
                </a:cxn>
                <a:cxn ang="0">
                  <a:pos x="43" y="14"/>
                </a:cxn>
                <a:cxn ang="0">
                  <a:pos x="56" y="6"/>
                </a:cxn>
                <a:cxn ang="0">
                  <a:pos x="54" y="2"/>
                </a:cxn>
                <a:cxn ang="0">
                  <a:pos x="43" y="0"/>
                </a:cxn>
                <a:cxn ang="0">
                  <a:pos x="38" y="4"/>
                </a:cxn>
              </a:cxnLst>
              <a:rect l="txL" t="txT" r="txR" b="tx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4C944D9C-AFFC-4FCA-94C2-8DEBBB8706CE}"/>
                </a:ext>
              </a:extLst>
            </p:cNvPr>
            <p:cNvSpPr/>
            <p:nvPr/>
          </p:nvSpPr>
          <p:spPr>
            <a:xfrm>
              <a:off x="1119" y="43"/>
              <a:ext cx="51" cy="22"/>
            </a:xfrm>
            <a:custGeom>
              <a:avLst/>
              <a:gdLst>
                <a:gd name="txL" fmla="*/ 0 w 58"/>
                <a:gd name="txT" fmla="*/ 0 h 31"/>
                <a:gd name="txR" fmla="*/ 58 w 58"/>
                <a:gd name="txB" fmla="*/ 31 h 31"/>
              </a:gdLst>
              <a:ahLst/>
              <a:cxnLst>
                <a:cxn ang="0">
                  <a:pos x="11" y="1"/>
                </a:cxn>
                <a:cxn ang="0">
                  <a:pos x="0" y="6"/>
                </a:cxn>
                <a:cxn ang="0">
                  <a:pos x="14" y="10"/>
                </a:cxn>
                <a:cxn ang="0">
                  <a:pos x="19" y="7"/>
                </a:cxn>
                <a:cxn ang="0">
                  <a:pos x="35" y="4"/>
                </a:cxn>
                <a:cxn ang="0">
                  <a:pos x="30" y="0"/>
                </a:cxn>
                <a:cxn ang="0">
                  <a:pos x="11" y="1"/>
                </a:cxn>
              </a:cxnLst>
              <a:rect l="txL" t="txT" r="txR" b="tx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AD9BC2DD-F317-4A5A-9B86-118C635CE3F6}"/>
                </a:ext>
              </a:extLst>
            </p:cNvPr>
            <p:cNvSpPr/>
            <p:nvPr/>
          </p:nvSpPr>
          <p:spPr>
            <a:xfrm>
              <a:off x="1250" y="46"/>
              <a:ext cx="131" cy="72"/>
            </a:xfrm>
            <a:custGeom>
              <a:avLst/>
              <a:gdLst>
                <a:gd name="txL" fmla="*/ 0 w 152"/>
                <a:gd name="txT" fmla="*/ 0 h 102"/>
                <a:gd name="txR" fmla="*/ 152 w 152"/>
                <a:gd name="txB" fmla="*/ 102 h 102"/>
              </a:gdLst>
              <a:ahLst/>
              <a:cxnLst>
                <a:cxn ang="0">
                  <a:pos x="24" y="0"/>
                </a:cxn>
                <a:cxn ang="0">
                  <a:pos x="9" y="2"/>
                </a:cxn>
                <a:cxn ang="0">
                  <a:pos x="3" y="13"/>
                </a:cxn>
                <a:cxn ang="0">
                  <a:pos x="8" y="20"/>
                </a:cxn>
                <a:cxn ang="0">
                  <a:pos x="0" y="25"/>
                </a:cxn>
                <a:cxn ang="0">
                  <a:pos x="35" y="30"/>
                </a:cxn>
                <a:cxn ang="0">
                  <a:pos x="53" y="32"/>
                </a:cxn>
                <a:cxn ang="0">
                  <a:pos x="97" y="30"/>
                </a:cxn>
                <a:cxn ang="0">
                  <a:pos x="49" y="25"/>
                </a:cxn>
                <a:cxn ang="0">
                  <a:pos x="35" y="22"/>
                </a:cxn>
                <a:cxn ang="0">
                  <a:pos x="28" y="18"/>
                </a:cxn>
                <a:cxn ang="0">
                  <a:pos x="32" y="12"/>
                </a:cxn>
                <a:cxn ang="0">
                  <a:pos x="24" y="0"/>
                </a:cxn>
              </a:cxnLst>
              <a:rect l="txL" t="txT" r="txR" b="tx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47182822-587E-4BEB-8BF8-F3A5562CD1DC}"/>
                </a:ext>
              </a:extLst>
            </p:cNvPr>
            <p:cNvSpPr/>
            <p:nvPr/>
          </p:nvSpPr>
          <p:spPr>
            <a:xfrm>
              <a:off x="0" y="275"/>
              <a:ext cx="29" cy="14"/>
            </a:xfrm>
            <a:custGeom>
              <a:avLst/>
              <a:gdLst>
                <a:gd name="txL" fmla="*/ 0 w 34"/>
                <a:gd name="txT" fmla="*/ 0 h 20"/>
                <a:gd name="txR" fmla="*/ 34 w 34"/>
                <a:gd name="txB" fmla="*/ 20 h 20"/>
              </a:gdLst>
              <a:ahLst/>
              <a:cxnLst>
                <a:cxn ang="0">
                  <a:pos x="21" y="0"/>
                </a:cxn>
                <a:cxn ang="0">
                  <a:pos x="15" y="7"/>
                </a:cxn>
                <a:cxn ang="0">
                  <a:pos x="3" y="6"/>
                </a:cxn>
                <a:cxn ang="0">
                  <a:pos x="3" y="2"/>
                </a:cxn>
                <a:cxn ang="0">
                  <a:pos x="21" y="0"/>
                </a:cxn>
              </a:cxnLst>
              <a:rect l="txL" t="txT" r="txR" b="tx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35301FE2-0A5C-4B0E-A25E-7D928A4F8D45}"/>
                </a:ext>
              </a:extLst>
            </p:cNvPr>
            <p:cNvSpPr/>
            <p:nvPr/>
          </p:nvSpPr>
          <p:spPr>
            <a:xfrm>
              <a:off x="871" y="753"/>
              <a:ext cx="18" cy="11"/>
            </a:xfrm>
            <a:custGeom>
              <a:avLst/>
              <a:gdLst>
                <a:gd name="txL" fmla="*/ 0 w 21"/>
                <a:gd name="txT" fmla="*/ 0 h 16"/>
                <a:gd name="txR" fmla="*/ 21 w 21"/>
                <a:gd name="txB" fmla="*/ 16 h 16"/>
              </a:gdLst>
              <a:ahLst/>
              <a:cxnLst>
                <a:cxn ang="0">
                  <a:pos x="3" y="0"/>
                </a:cxn>
                <a:cxn ang="0">
                  <a:pos x="8" y="6"/>
                </a:cxn>
                <a:cxn ang="0">
                  <a:pos x="3" y="0"/>
                </a:cxn>
              </a:cxnLst>
              <a:rect l="txL" t="txT" r="txR" b="tx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8925174B-2C72-4E3E-97EC-E1CC6E23E1DF}"/>
                </a:ext>
              </a:extLst>
            </p:cNvPr>
            <p:cNvSpPr/>
            <p:nvPr/>
          </p:nvSpPr>
          <p:spPr>
            <a:xfrm>
              <a:off x="874" y="776"/>
              <a:ext cx="19" cy="11"/>
            </a:xfrm>
            <a:custGeom>
              <a:avLst/>
              <a:gdLst>
                <a:gd name="txL" fmla="*/ 0 w 21"/>
                <a:gd name="txT" fmla="*/ 0 h 16"/>
                <a:gd name="txR" fmla="*/ 21 w 21"/>
                <a:gd name="txB" fmla="*/ 16 h 16"/>
              </a:gdLst>
              <a:ahLst/>
              <a:cxnLst>
                <a:cxn ang="0">
                  <a:pos x="3" y="0"/>
                </a:cxn>
                <a:cxn ang="0">
                  <a:pos x="10" y="6"/>
                </a:cxn>
                <a:cxn ang="0">
                  <a:pos x="3" y="0"/>
                </a:cxn>
              </a:cxnLst>
              <a:rect l="txL" t="txT" r="txR" b="tx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EAFA1586-3C82-4245-AF81-8E1362AB8B89}"/>
                </a:ext>
              </a:extLst>
            </p:cNvPr>
            <p:cNvSpPr/>
            <p:nvPr/>
          </p:nvSpPr>
          <p:spPr>
            <a:xfrm>
              <a:off x="1109" y="899"/>
              <a:ext cx="17" cy="12"/>
            </a:xfrm>
            <a:custGeom>
              <a:avLst/>
              <a:gdLst>
                <a:gd name="txL" fmla="*/ 0 w 21"/>
                <a:gd name="txT" fmla="*/ 0 h 16"/>
                <a:gd name="txR" fmla="*/ 21 w 21"/>
                <a:gd name="txB" fmla="*/ 16 h 16"/>
              </a:gdLst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2" y="0"/>
                </a:cxn>
              </a:cxnLst>
              <a:rect l="txL" t="txT" r="txR" b="tx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53AF4B84-2946-4899-971B-4223B8AE8433}"/>
                </a:ext>
              </a:extLst>
            </p:cNvPr>
            <p:cNvSpPr/>
            <p:nvPr/>
          </p:nvSpPr>
          <p:spPr>
            <a:xfrm>
              <a:off x="1251" y="447"/>
              <a:ext cx="44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8" y="0"/>
                </a:cxn>
                <a:cxn ang="0">
                  <a:pos x="4" y="6"/>
                </a:cxn>
                <a:cxn ang="0">
                  <a:pos x="17" y="9"/>
                </a:cxn>
                <a:cxn ang="0">
                  <a:pos x="21" y="1"/>
                </a:cxn>
                <a:cxn ang="0">
                  <a:pos x="8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C60E1606-4E56-4DC6-8031-F09014ECC084}"/>
                </a:ext>
              </a:extLst>
            </p:cNvPr>
            <p:cNvSpPr/>
            <p:nvPr/>
          </p:nvSpPr>
          <p:spPr>
            <a:xfrm>
              <a:off x="1136" y="255"/>
              <a:ext cx="44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8" y="0"/>
                </a:cxn>
                <a:cxn ang="0">
                  <a:pos x="4" y="6"/>
                </a:cxn>
                <a:cxn ang="0">
                  <a:pos x="17" y="9"/>
                </a:cxn>
                <a:cxn ang="0">
                  <a:pos x="21" y="1"/>
                </a:cxn>
                <a:cxn ang="0">
                  <a:pos x="8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4EED58A2-9C00-478E-A98D-2112687E22A2}"/>
                </a:ext>
              </a:extLst>
            </p:cNvPr>
            <p:cNvSpPr/>
            <p:nvPr/>
          </p:nvSpPr>
          <p:spPr>
            <a:xfrm>
              <a:off x="1211" y="88"/>
              <a:ext cx="45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9" y="0"/>
                </a:cxn>
                <a:cxn ang="0">
                  <a:pos x="4" y="6"/>
                </a:cxn>
                <a:cxn ang="0">
                  <a:pos x="19" y="9"/>
                </a:cxn>
                <a:cxn ang="0">
                  <a:pos x="23" y="1"/>
                </a:cxn>
                <a:cxn ang="0">
                  <a:pos x="9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A7CE2A1E-F6B0-4CAF-A2EE-6D3BC655A29E}"/>
                </a:ext>
              </a:extLst>
            </p:cNvPr>
            <p:cNvSpPr/>
            <p:nvPr/>
          </p:nvSpPr>
          <p:spPr>
            <a:xfrm>
              <a:off x="1284" y="189"/>
              <a:ext cx="43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8" y="0"/>
                </a:cxn>
                <a:cxn ang="0">
                  <a:pos x="4" y="6"/>
                </a:cxn>
                <a:cxn ang="0">
                  <a:pos x="16" y="9"/>
                </a:cxn>
                <a:cxn ang="0">
                  <a:pos x="20" y="1"/>
                </a:cxn>
                <a:cxn ang="0">
                  <a:pos x="8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4F2B7C89-2E39-461C-B4FC-43BCA7799446}"/>
                </a:ext>
              </a:extLst>
            </p:cNvPr>
            <p:cNvSpPr/>
            <p:nvPr/>
          </p:nvSpPr>
          <p:spPr>
            <a:xfrm>
              <a:off x="1302" y="0"/>
              <a:ext cx="801" cy="323"/>
            </a:xfrm>
            <a:custGeom>
              <a:avLst/>
              <a:gdLst>
                <a:gd name="txL" fmla="*/ 0 w 929"/>
                <a:gd name="txT" fmla="*/ 0 h 462"/>
                <a:gd name="txR" fmla="*/ 929 w 929"/>
                <a:gd name="txB" fmla="*/ 462 h 462"/>
              </a:gdLst>
              <a:ahLst/>
              <a:cxnLst>
                <a:cxn ang="0">
                  <a:pos x="18" y="19"/>
                </a:cxn>
                <a:cxn ang="0">
                  <a:pos x="3" y="31"/>
                </a:cxn>
                <a:cxn ang="0">
                  <a:pos x="23" y="34"/>
                </a:cxn>
                <a:cxn ang="0">
                  <a:pos x="10" y="40"/>
                </a:cxn>
                <a:cxn ang="0">
                  <a:pos x="67" y="46"/>
                </a:cxn>
                <a:cxn ang="0">
                  <a:pos x="91" y="45"/>
                </a:cxn>
                <a:cxn ang="0">
                  <a:pos x="160" y="27"/>
                </a:cxn>
                <a:cxn ang="0">
                  <a:pos x="192" y="22"/>
                </a:cxn>
                <a:cxn ang="0">
                  <a:pos x="208" y="27"/>
                </a:cxn>
                <a:cxn ang="0">
                  <a:pos x="175" y="30"/>
                </a:cxn>
                <a:cxn ang="0">
                  <a:pos x="155" y="38"/>
                </a:cxn>
                <a:cxn ang="0">
                  <a:pos x="163" y="41"/>
                </a:cxn>
                <a:cxn ang="0">
                  <a:pos x="166" y="54"/>
                </a:cxn>
                <a:cxn ang="0">
                  <a:pos x="224" y="66"/>
                </a:cxn>
                <a:cxn ang="0">
                  <a:pos x="216" y="72"/>
                </a:cxn>
                <a:cxn ang="0">
                  <a:pos x="235" y="84"/>
                </a:cxn>
                <a:cxn ang="0">
                  <a:pos x="223" y="91"/>
                </a:cxn>
                <a:cxn ang="0">
                  <a:pos x="208" y="101"/>
                </a:cxn>
                <a:cxn ang="0">
                  <a:pos x="188" y="111"/>
                </a:cxn>
                <a:cxn ang="0">
                  <a:pos x="187" y="144"/>
                </a:cxn>
                <a:cxn ang="0">
                  <a:pos x="213" y="152"/>
                </a:cxn>
                <a:cxn ang="0">
                  <a:pos x="249" y="153"/>
                </a:cxn>
                <a:cxn ang="0">
                  <a:pos x="264" y="144"/>
                </a:cxn>
                <a:cxn ang="0">
                  <a:pos x="324" y="122"/>
                </a:cxn>
                <a:cxn ang="0">
                  <a:pos x="366" y="115"/>
                </a:cxn>
                <a:cxn ang="0">
                  <a:pos x="414" y="105"/>
                </a:cxn>
                <a:cxn ang="0">
                  <a:pos x="461" y="99"/>
                </a:cxn>
                <a:cxn ang="0">
                  <a:pos x="488" y="89"/>
                </a:cxn>
                <a:cxn ang="0">
                  <a:pos x="513" y="69"/>
                </a:cxn>
                <a:cxn ang="0">
                  <a:pos x="514" y="53"/>
                </a:cxn>
                <a:cxn ang="0">
                  <a:pos x="514" y="43"/>
                </a:cxn>
                <a:cxn ang="0">
                  <a:pos x="533" y="31"/>
                </a:cxn>
                <a:cxn ang="0">
                  <a:pos x="561" y="32"/>
                </a:cxn>
                <a:cxn ang="0">
                  <a:pos x="591" y="17"/>
                </a:cxn>
                <a:cxn ang="0">
                  <a:pos x="569" y="19"/>
                </a:cxn>
                <a:cxn ang="0">
                  <a:pos x="543" y="15"/>
                </a:cxn>
                <a:cxn ang="0">
                  <a:pos x="510" y="7"/>
                </a:cxn>
                <a:cxn ang="0">
                  <a:pos x="412" y="9"/>
                </a:cxn>
                <a:cxn ang="0">
                  <a:pos x="375" y="13"/>
                </a:cxn>
                <a:cxn ang="0">
                  <a:pos x="356" y="13"/>
                </a:cxn>
                <a:cxn ang="0">
                  <a:pos x="331" y="19"/>
                </a:cxn>
                <a:cxn ang="0">
                  <a:pos x="306" y="10"/>
                </a:cxn>
                <a:cxn ang="0">
                  <a:pos x="277" y="14"/>
                </a:cxn>
                <a:cxn ang="0">
                  <a:pos x="235" y="17"/>
                </a:cxn>
                <a:cxn ang="0">
                  <a:pos x="263" y="13"/>
                </a:cxn>
                <a:cxn ang="0">
                  <a:pos x="226" y="3"/>
                </a:cxn>
                <a:cxn ang="0">
                  <a:pos x="214" y="1"/>
                </a:cxn>
                <a:cxn ang="0">
                  <a:pos x="202" y="3"/>
                </a:cxn>
                <a:cxn ang="0">
                  <a:pos x="153" y="6"/>
                </a:cxn>
                <a:cxn ang="0">
                  <a:pos x="103" y="10"/>
                </a:cxn>
                <a:cxn ang="0">
                  <a:pos x="69" y="9"/>
                </a:cxn>
                <a:cxn ang="0">
                  <a:pos x="72" y="24"/>
                </a:cxn>
                <a:cxn ang="0">
                  <a:pos x="67" y="17"/>
                </a:cxn>
                <a:cxn ang="0">
                  <a:pos x="39" y="14"/>
                </a:cxn>
              </a:cxnLst>
              <a:rect l="txL" t="txT" r="txR" b="tx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51F66D3D-8D1C-441F-BA6C-BCACEC687416}"/>
                </a:ext>
              </a:extLst>
            </p:cNvPr>
            <p:cNvSpPr/>
            <p:nvPr/>
          </p:nvSpPr>
          <p:spPr>
            <a:xfrm>
              <a:off x="1547" y="172"/>
              <a:ext cx="45" cy="22"/>
            </a:xfrm>
            <a:custGeom>
              <a:avLst/>
              <a:gdLst>
                <a:gd name="txL" fmla="*/ 0 w 52"/>
                <a:gd name="txT" fmla="*/ 0 h 32"/>
                <a:gd name="txR" fmla="*/ 52 w 52"/>
                <a:gd name="txB" fmla="*/ 32 h 32"/>
              </a:gdLst>
              <a:ahLst/>
              <a:cxnLst>
                <a:cxn ang="0">
                  <a:pos x="22" y="0"/>
                </a:cxn>
                <a:cxn ang="0">
                  <a:pos x="5" y="7"/>
                </a:cxn>
                <a:cxn ang="0">
                  <a:pos x="16" y="10"/>
                </a:cxn>
                <a:cxn ang="0">
                  <a:pos x="27" y="10"/>
                </a:cxn>
                <a:cxn ang="0">
                  <a:pos x="22" y="0"/>
                </a:cxn>
              </a:cxnLst>
              <a:rect l="txL" t="txT" r="txR" b="tx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169E4FC5-DDD3-4EB6-B8F4-E78FB1A06FD7}"/>
                </a:ext>
              </a:extLst>
            </p:cNvPr>
            <p:cNvSpPr/>
            <p:nvPr/>
          </p:nvSpPr>
          <p:spPr>
            <a:xfrm>
              <a:off x="1873" y="234"/>
              <a:ext cx="147" cy="50"/>
            </a:xfrm>
            <a:custGeom>
              <a:avLst/>
              <a:gdLst>
                <a:gd name="txL" fmla="*/ 0 w 172"/>
                <a:gd name="txT" fmla="*/ 0 h 72"/>
                <a:gd name="txR" fmla="*/ 172 w 172"/>
                <a:gd name="txB" fmla="*/ 72 h 72"/>
              </a:gdLst>
              <a:ahLst/>
              <a:cxnLst>
                <a:cxn ang="0">
                  <a:pos x="63" y="3"/>
                </a:cxn>
                <a:cxn ang="0">
                  <a:pos x="41" y="1"/>
                </a:cxn>
                <a:cxn ang="0">
                  <a:pos x="33" y="0"/>
                </a:cxn>
                <a:cxn ang="0">
                  <a:pos x="0" y="9"/>
                </a:cxn>
                <a:cxn ang="0">
                  <a:pos x="18" y="13"/>
                </a:cxn>
                <a:cxn ang="0">
                  <a:pos x="26" y="20"/>
                </a:cxn>
                <a:cxn ang="0">
                  <a:pos x="41" y="23"/>
                </a:cxn>
                <a:cxn ang="0">
                  <a:pos x="49" y="24"/>
                </a:cxn>
                <a:cxn ang="0">
                  <a:pos x="81" y="20"/>
                </a:cxn>
                <a:cxn ang="0">
                  <a:pos x="108" y="15"/>
                </a:cxn>
                <a:cxn ang="0">
                  <a:pos x="92" y="6"/>
                </a:cxn>
                <a:cxn ang="0">
                  <a:pos x="85" y="1"/>
                </a:cxn>
                <a:cxn ang="0">
                  <a:pos x="63" y="3"/>
                </a:cxn>
              </a:cxnLst>
              <a:rect l="txL" t="txT" r="txR" b="tx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9FA6938B-C83E-4B84-93B3-5D96CD0283DD}"/>
                </a:ext>
              </a:extLst>
            </p:cNvPr>
            <p:cNvSpPr/>
            <p:nvPr/>
          </p:nvSpPr>
          <p:spPr>
            <a:xfrm>
              <a:off x="1989" y="81"/>
              <a:ext cx="45" cy="23"/>
            </a:xfrm>
            <a:custGeom>
              <a:avLst/>
              <a:gdLst>
                <a:gd name="txL" fmla="*/ 0 w 52"/>
                <a:gd name="txT" fmla="*/ 0 h 32"/>
                <a:gd name="txR" fmla="*/ 52 w 52"/>
                <a:gd name="txB" fmla="*/ 32 h 32"/>
              </a:gdLst>
              <a:ahLst/>
              <a:cxnLst>
                <a:cxn ang="0">
                  <a:pos x="22" y="0"/>
                </a:cxn>
                <a:cxn ang="0">
                  <a:pos x="5" y="7"/>
                </a:cxn>
                <a:cxn ang="0">
                  <a:pos x="16" y="12"/>
                </a:cxn>
                <a:cxn ang="0">
                  <a:pos x="27" y="12"/>
                </a:cxn>
                <a:cxn ang="0">
                  <a:pos x="22" y="0"/>
                </a:cxn>
              </a:cxnLst>
              <a:rect l="txL" t="txT" r="txR" b="tx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F5D2CC73-4E8B-4D52-95C6-061D29D33C28}"/>
                </a:ext>
              </a:extLst>
            </p:cNvPr>
            <p:cNvSpPr/>
            <p:nvPr/>
          </p:nvSpPr>
          <p:spPr>
            <a:xfrm>
              <a:off x="2298" y="51"/>
              <a:ext cx="178" cy="59"/>
            </a:xfrm>
            <a:custGeom>
              <a:avLst/>
              <a:gdLst>
                <a:gd name="txL" fmla="*/ 0 w 206"/>
                <a:gd name="txT" fmla="*/ 0 h 85"/>
                <a:gd name="txR" fmla="*/ 206 w 206"/>
                <a:gd name="txB" fmla="*/ 85 h 85"/>
              </a:gdLst>
              <a:ahLst/>
              <a:cxnLst>
                <a:cxn ang="0">
                  <a:pos x="124" y="2"/>
                </a:cxn>
                <a:cxn ang="0">
                  <a:pos x="67" y="3"/>
                </a:cxn>
                <a:cxn ang="0">
                  <a:pos x="70" y="8"/>
                </a:cxn>
                <a:cxn ang="0">
                  <a:pos x="68" y="11"/>
                </a:cxn>
                <a:cxn ang="0">
                  <a:pos x="58" y="9"/>
                </a:cxn>
                <a:cxn ang="0">
                  <a:pos x="50" y="6"/>
                </a:cxn>
                <a:cxn ang="0">
                  <a:pos x="15" y="9"/>
                </a:cxn>
                <a:cxn ang="0">
                  <a:pos x="20" y="17"/>
                </a:cxn>
                <a:cxn ang="0">
                  <a:pos x="35" y="18"/>
                </a:cxn>
                <a:cxn ang="0">
                  <a:pos x="48" y="24"/>
                </a:cxn>
                <a:cxn ang="0">
                  <a:pos x="58" y="28"/>
                </a:cxn>
                <a:cxn ang="0">
                  <a:pos x="70" y="23"/>
                </a:cxn>
                <a:cxn ang="0">
                  <a:pos x="79" y="19"/>
                </a:cxn>
                <a:cxn ang="0">
                  <a:pos x="82" y="16"/>
                </a:cxn>
                <a:cxn ang="0">
                  <a:pos x="107" y="12"/>
                </a:cxn>
                <a:cxn ang="0">
                  <a:pos x="121" y="10"/>
                </a:cxn>
                <a:cxn ang="0">
                  <a:pos x="129" y="9"/>
                </a:cxn>
                <a:cxn ang="0">
                  <a:pos x="124" y="2"/>
                </a:cxn>
              </a:cxnLst>
              <a:rect l="txL" t="txT" r="txR" b="tx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9AC082AF-F375-448C-9823-948A45FCAF0D}"/>
                </a:ext>
              </a:extLst>
            </p:cNvPr>
            <p:cNvSpPr/>
            <p:nvPr/>
          </p:nvSpPr>
          <p:spPr>
            <a:xfrm>
              <a:off x="2410" y="82"/>
              <a:ext cx="55" cy="20"/>
            </a:xfrm>
            <a:custGeom>
              <a:avLst/>
              <a:gdLst>
                <a:gd name="txL" fmla="*/ 0 w 64"/>
                <a:gd name="txT" fmla="*/ 0 h 28"/>
                <a:gd name="txR" fmla="*/ 64 w 64"/>
                <a:gd name="txB" fmla="*/ 28 h 28"/>
              </a:gdLst>
              <a:ahLst/>
              <a:cxnLst>
                <a:cxn ang="0">
                  <a:pos x="23" y="2"/>
                </a:cxn>
                <a:cxn ang="0">
                  <a:pos x="5" y="1"/>
                </a:cxn>
                <a:cxn ang="0">
                  <a:pos x="15" y="10"/>
                </a:cxn>
                <a:cxn ang="0">
                  <a:pos x="34" y="5"/>
                </a:cxn>
                <a:cxn ang="0">
                  <a:pos x="23" y="2"/>
                </a:cxn>
              </a:cxnLst>
              <a:rect l="txL" t="txT" r="txR" b="tx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3838E28D-6D2B-4FAD-A56A-BFB786755248}"/>
                </a:ext>
              </a:extLst>
            </p:cNvPr>
            <p:cNvSpPr/>
            <p:nvPr/>
          </p:nvSpPr>
          <p:spPr>
            <a:xfrm>
              <a:off x="2074" y="337"/>
              <a:ext cx="125" cy="123"/>
            </a:xfrm>
            <a:custGeom>
              <a:avLst/>
              <a:gdLst>
                <a:gd name="txL" fmla="*/ 0 w 146"/>
                <a:gd name="txT" fmla="*/ 0 h 176"/>
                <a:gd name="txR" fmla="*/ 146 w 146"/>
                <a:gd name="txB" fmla="*/ 176 h 176"/>
              </a:gdLst>
              <a:ahLst/>
              <a:cxnLst>
                <a:cxn ang="0">
                  <a:pos x="15" y="6"/>
                </a:cxn>
                <a:cxn ang="0">
                  <a:pos x="0" y="8"/>
                </a:cxn>
                <a:cxn ang="0">
                  <a:pos x="9" y="15"/>
                </a:cxn>
                <a:cxn ang="0">
                  <a:pos x="21" y="30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18" y="38"/>
                </a:cxn>
                <a:cxn ang="0">
                  <a:pos x="10" y="45"/>
                </a:cxn>
                <a:cxn ang="0">
                  <a:pos x="11" y="47"/>
                </a:cxn>
                <a:cxn ang="0">
                  <a:pos x="19" y="48"/>
                </a:cxn>
                <a:cxn ang="0">
                  <a:pos x="11" y="57"/>
                </a:cxn>
                <a:cxn ang="0">
                  <a:pos x="13" y="59"/>
                </a:cxn>
                <a:cxn ang="0">
                  <a:pos x="21" y="59"/>
                </a:cxn>
                <a:cxn ang="0">
                  <a:pos x="37" y="57"/>
                </a:cxn>
                <a:cxn ang="0">
                  <a:pos x="58" y="59"/>
                </a:cxn>
                <a:cxn ang="0">
                  <a:pos x="68" y="57"/>
                </a:cxn>
                <a:cxn ang="0">
                  <a:pos x="76" y="56"/>
                </a:cxn>
                <a:cxn ang="0">
                  <a:pos x="80" y="48"/>
                </a:cxn>
                <a:cxn ang="0">
                  <a:pos x="92" y="45"/>
                </a:cxn>
                <a:cxn ang="0">
                  <a:pos x="68" y="37"/>
                </a:cxn>
                <a:cxn ang="0">
                  <a:pos x="55" y="29"/>
                </a:cxn>
                <a:cxn ang="0">
                  <a:pos x="51" y="24"/>
                </a:cxn>
                <a:cxn ang="0">
                  <a:pos x="40" y="21"/>
                </a:cxn>
                <a:cxn ang="0">
                  <a:pos x="54" y="15"/>
                </a:cxn>
                <a:cxn ang="0">
                  <a:pos x="40" y="10"/>
                </a:cxn>
                <a:cxn ang="0">
                  <a:pos x="44" y="4"/>
                </a:cxn>
                <a:cxn ang="0">
                  <a:pos x="28" y="1"/>
                </a:cxn>
                <a:cxn ang="0">
                  <a:pos x="19" y="3"/>
                </a:cxn>
                <a:cxn ang="0">
                  <a:pos x="15" y="6"/>
                </a:cxn>
              </a:cxnLst>
              <a:rect l="txL" t="txT" r="txR" b="tx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E731532D-F65A-4D3C-B225-D6E2A60F1142}"/>
                </a:ext>
              </a:extLst>
            </p:cNvPr>
            <p:cNvSpPr/>
            <p:nvPr/>
          </p:nvSpPr>
          <p:spPr>
            <a:xfrm>
              <a:off x="2012" y="381"/>
              <a:ext cx="79" cy="64"/>
            </a:xfrm>
            <a:custGeom>
              <a:avLst/>
              <a:gdLst>
                <a:gd name="txL" fmla="*/ 0 w 92"/>
                <a:gd name="txT" fmla="*/ 0 h 92"/>
                <a:gd name="txR" fmla="*/ 92 w 92"/>
                <a:gd name="txB" fmla="*/ 92 h 92"/>
              </a:gdLst>
              <a:ahLst/>
              <a:cxnLst>
                <a:cxn ang="0">
                  <a:pos x="37" y="2"/>
                </a:cxn>
                <a:cxn ang="0">
                  <a:pos x="52" y="3"/>
                </a:cxn>
                <a:cxn ang="0">
                  <a:pos x="58" y="9"/>
                </a:cxn>
                <a:cxn ang="0">
                  <a:pos x="50" y="16"/>
                </a:cxn>
                <a:cxn ang="0">
                  <a:pos x="29" y="26"/>
                </a:cxn>
                <a:cxn ang="0">
                  <a:pos x="11" y="31"/>
                </a:cxn>
                <a:cxn ang="0">
                  <a:pos x="5" y="24"/>
                </a:cxn>
                <a:cxn ang="0">
                  <a:pos x="13" y="22"/>
                </a:cxn>
                <a:cxn ang="0">
                  <a:pos x="9" y="15"/>
                </a:cxn>
                <a:cxn ang="0">
                  <a:pos x="25" y="9"/>
                </a:cxn>
                <a:cxn ang="0">
                  <a:pos x="37" y="2"/>
                </a:cxn>
              </a:cxnLst>
              <a:rect l="txL" t="txT" r="txR" b="tx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4AE4E486-F978-49F3-96DC-808A80523474}"/>
                </a:ext>
              </a:extLst>
            </p:cNvPr>
            <p:cNvSpPr/>
            <p:nvPr/>
          </p:nvSpPr>
          <p:spPr>
            <a:xfrm>
              <a:off x="3951" y="1450"/>
              <a:ext cx="545" cy="463"/>
            </a:xfrm>
            <a:custGeom>
              <a:avLst/>
              <a:gdLst>
                <a:gd name="txL" fmla="*/ 0 w 633"/>
                <a:gd name="txT" fmla="*/ 0 h 660"/>
                <a:gd name="txR" fmla="*/ 633 w 633"/>
                <a:gd name="txB" fmla="*/ 660 h 660"/>
              </a:gdLst>
              <a:ahLst/>
              <a:cxnLst>
                <a:cxn ang="0">
                  <a:pos x="136" y="4"/>
                </a:cxn>
                <a:cxn ang="0">
                  <a:pos x="113" y="6"/>
                </a:cxn>
                <a:cxn ang="0">
                  <a:pos x="92" y="18"/>
                </a:cxn>
                <a:cxn ang="0">
                  <a:pos x="66" y="20"/>
                </a:cxn>
                <a:cxn ang="0">
                  <a:pos x="53" y="26"/>
                </a:cxn>
                <a:cxn ang="0">
                  <a:pos x="44" y="40"/>
                </a:cxn>
                <a:cxn ang="0">
                  <a:pos x="23" y="58"/>
                </a:cxn>
                <a:cxn ang="0">
                  <a:pos x="0" y="62"/>
                </a:cxn>
                <a:cxn ang="0">
                  <a:pos x="46" y="112"/>
                </a:cxn>
                <a:cxn ang="0">
                  <a:pos x="77" y="147"/>
                </a:cxn>
                <a:cxn ang="0">
                  <a:pos x="92" y="153"/>
                </a:cxn>
                <a:cxn ang="0">
                  <a:pos x="108" y="156"/>
                </a:cxn>
                <a:cxn ang="0">
                  <a:pos x="146" y="149"/>
                </a:cxn>
                <a:cxn ang="0">
                  <a:pos x="161" y="146"/>
                </a:cxn>
                <a:cxn ang="0">
                  <a:pos x="191" y="156"/>
                </a:cxn>
                <a:cxn ang="0">
                  <a:pos x="207" y="182"/>
                </a:cxn>
                <a:cxn ang="0">
                  <a:pos x="214" y="180"/>
                </a:cxn>
                <a:cxn ang="0">
                  <a:pos x="220" y="176"/>
                </a:cxn>
                <a:cxn ang="0">
                  <a:pos x="235" y="189"/>
                </a:cxn>
                <a:cxn ang="0">
                  <a:pos x="258" y="197"/>
                </a:cxn>
                <a:cxn ang="0">
                  <a:pos x="278" y="208"/>
                </a:cxn>
                <a:cxn ang="0">
                  <a:pos x="283" y="212"/>
                </a:cxn>
                <a:cxn ang="0">
                  <a:pos x="291" y="215"/>
                </a:cxn>
                <a:cxn ang="0">
                  <a:pos x="309" y="226"/>
                </a:cxn>
                <a:cxn ang="0">
                  <a:pos x="314" y="218"/>
                </a:cxn>
                <a:cxn ang="0">
                  <a:pos x="344" y="227"/>
                </a:cxn>
                <a:cxn ang="0">
                  <a:pos x="375" y="226"/>
                </a:cxn>
                <a:cxn ang="0">
                  <a:pos x="393" y="184"/>
                </a:cxn>
                <a:cxn ang="0">
                  <a:pos x="403" y="160"/>
                </a:cxn>
                <a:cxn ang="0">
                  <a:pos x="396" y="126"/>
                </a:cxn>
                <a:cxn ang="0">
                  <a:pos x="342" y="93"/>
                </a:cxn>
                <a:cxn ang="0">
                  <a:pos x="338" y="81"/>
                </a:cxn>
                <a:cxn ang="0">
                  <a:pos x="294" y="62"/>
                </a:cxn>
                <a:cxn ang="0">
                  <a:pos x="301" y="53"/>
                </a:cxn>
                <a:cxn ang="0">
                  <a:pos x="291" y="46"/>
                </a:cxn>
                <a:cxn ang="0">
                  <a:pos x="265" y="27"/>
                </a:cxn>
                <a:cxn ang="0">
                  <a:pos x="251" y="11"/>
                </a:cxn>
                <a:cxn ang="0">
                  <a:pos x="248" y="6"/>
                </a:cxn>
                <a:cxn ang="0">
                  <a:pos x="232" y="52"/>
                </a:cxn>
                <a:cxn ang="0">
                  <a:pos x="207" y="40"/>
                </a:cxn>
                <a:cxn ang="0">
                  <a:pos x="186" y="39"/>
                </a:cxn>
                <a:cxn ang="0">
                  <a:pos x="173" y="30"/>
                </a:cxn>
                <a:cxn ang="0">
                  <a:pos x="168" y="22"/>
                </a:cxn>
                <a:cxn ang="0">
                  <a:pos x="177" y="19"/>
                </a:cxn>
                <a:cxn ang="0">
                  <a:pos x="153" y="6"/>
                </a:cxn>
                <a:cxn ang="0">
                  <a:pos x="138" y="4"/>
                </a:cxn>
                <a:cxn ang="0">
                  <a:pos x="131" y="3"/>
                </a:cxn>
                <a:cxn ang="0">
                  <a:pos x="136" y="4"/>
                </a:cxn>
              </a:cxnLst>
              <a:rect l="txL" t="txT" r="txR" b="tx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1B9B06DE-DC9B-45D8-9AAD-B80189E48F2C}"/>
                </a:ext>
              </a:extLst>
            </p:cNvPr>
            <p:cNvSpPr/>
            <p:nvPr/>
          </p:nvSpPr>
          <p:spPr>
            <a:xfrm>
              <a:off x="4120" y="1206"/>
              <a:ext cx="367" cy="196"/>
            </a:xfrm>
            <a:custGeom>
              <a:avLst/>
              <a:gdLst>
                <a:gd name="txL" fmla="*/ 0 w 426"/>
                <a:gd name="txT" fmla="*/ 0 h 280"/>
                <a:gd name="txR" fmla="*/ 426 w 426"/>
                <a:gd name="txB" fmla="*/ 280 h 280"/>
              </a:gdLst>
              <a:ahLst/>
              <a:cxnLst>
                <a:cxn ang="0">
                  <a:pos x="53" y="20"/>
                </a:cxn>
                <a:cxn ang="0">
                  <a:pos x="44" y="13"/>
                </a:cxn>
                <a:cxn ang="0">
                  <a:pos x="40" y="6"/>
                </a:cxn>
                <a:cxn ang="0">
                  <a:pos x="34" y="4"/>
                </a:cxn>
                <a:cxn ang="0">
                  <a:pos x="10" y="6"/>
                </a:cxn>
                <a:cxn ang="0">
                  <a:pos x="28" y="14"/>
                </a:cxn>
                <a:cxn ang="0">
                  <a:pos x="30" y="18"/>
                </a:cxn>
                <a:cxn ang="0">
                  <a:pos x="16" y="24"/>
                </a:cxn>
                <a:cxn ang="0">
                  <a:pos x="56" y="31"/>
                </a:cxn>
                <a:cxn ang="0">
                  <a:pos x="79" y="39"/>
                </a:cxn>
                <a:cxn ang="0">
                  <a:pos x="82" y="43"/>
                </a:cxn>
                <a:cxn ang="0">
                  <a:pos x="90" y="45"/>
                </a:cxn>
                <a:cxn ang="0">
                  <a:pos x="95" y="53"/>
                </a:cxn>
                <a:cxn ang="0">
                  <a:pos x="84" y="67"/>
                </a:cxn>
                <a:cxn ang="0">
                  <a:pos x="115" y="64"/>
                </a:cxn>
                <a:cxn ang="0">
                  <a:pos x="122" y="74"/>
                </a:cxn>
                <a:cxn ang="0">
                  <a:pos x="138" y="77"/>
                </a:cxn>
                <a:cxn ang="0">
                  <a:pos x="146" y="78"/>
                </a:cxn>
                <a:cxn ang="0">
                  <a:pos x="161" y="77"/>
                </a:cxn>
                <a:cxn ang="0">
                  <a:pos x="177" y="67"/>
                </a:cxn>
                <a:cxn ang="0">
                  <a:pos x="215" y="86"/>
                </a:cxn>
                <a:cxn ang="0">
                  <a:pos x="233" y="96"/>
                </a:cxn>
                <a:cxn ang="0">
                  <a:pos x="230" y="77"/>
                </a:cxn>
                <a:cxn ang="0">
                  <a:pos x="215" y="69"/>
                </a:cxn>
                <a:cxn ang="0">
                  <a:pos x="238" y="58"/>
                </a:cxn>
                <a:cxn ang="0">
                  <a:pos x="260" y="53"/>
                </a:cxn>
                <a:cxn ang="0">
                  <a:pos x="269" y="52"/>
                </a:cxn>
                <a:cxn ang="0">
                  <a:pos x="271" y="48"/>
                </a:cxn>
                <a:cxn ang="0">
                  <a:pos x="227" y="51"/>
                </a:cxn>
                <a:cxn ang="0">
                  <a:pos x="195" y="48"/>
                </a:cxn>
                <a:cxn ang="0">
                  <a:pos x="191" y="44"/>
                </a:cxn>
                <a:cxn ang="0">
                  <a:pos x="187" y="40"/>
                </a:cxn>
                <a:cxn ang="0">
                  <a:pos x="141" y="27"/>
                </a:cxn>
                <a:cxn ang="0">
                  <a:pos x="103" y="20"/>
                </a:cxn>
                <a:cxn ang="0">
                  <a:pos x="87" y="18"/>
                </a:cxn>
                <a:cxn ang="0">
                  <a:pos x="51" y="18"/>
                </a:cxn>
                <a:cxn ang="0">
                  <a:pos x="44" y="11"/>
                </a:cxn>
                <a:cxn ang="0">
                  <a:pos x="44" y="0"/>
                </a:cxn>
              </a:cxnLst>
              <a:rect l="txL" t="txT" r="txR" b="tx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39">
              <a:extLst>
                <a:ext uri="{FF2B5EF4-FFF2-40B4-BE49-F238E27FC236}">
                  <a16:creationId xmlns:a16="http://schemas.microsoft.com/office/drawing/2014/main" id="{1670A30E-ACCF-4A6D-9FA7-CB71C3969A45}"/>
                </a:ext>
              </a:extLst>
            </p:cNvPr>
            <p:cNvSpPr/>
            <p:nvPr/>
          </p:nvSpPr>
          <p:spPr>
            <a:xfrm>
              <a:off x="4395" y="1928"/>
              <a:ext cx="52" cy="54"/>
            </a:xfrm>
            <a:custGeom>
              <a:avLst/>
              <a:gdLst>
                <a:gd name="txL" fmla="*/ 0 w 60"/>
                <a:gd name="txT" fmla="*/ 0 h 78"/>
                <a:gd name="txR" fmla="*/ 60 w 60"/>
                <a:gd name="txB" fmla="*/ 78 h 78"/>
              </a:gdLst>
              <a:ahLst/>
              <a:cxnLst>
                <a:cxn ang="0">
                  <a:pos x="21" y="6"/>
                </a:cxn>
                <a:cxn ang="0">
                  <a:pos x="0" y="6"/>
                </a:cxn>
                <a:cxn ang="0">
                  <a:pos x="13" y="14"/>
                </a:cxn>
                <a:cxn ang="0">
                  <a:pos x="18" y="22"/>
                </a:cxn>
                <a:cxn ang="0">
                  <a:pos x="21" y="26"/>
                </a:cxn>
                <a:cxn ang="0">
                  <a:pos x="39" y="17"/>
                </a:cxn>
                <a:cxn ang="0">
                  <a:pos x="21" y="6"/>
                </a:cxn>
              </a:cxnLst>
              <a:rect l="txL" t="txT" r="txR" b="tx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40">
              <a:extLst>
                <a:ext uri="{FF2B5EF4-FFF2-40B4-BE49-F238E27FC236}">
                  <a16:creationId xmlns:a16="http://schemas.microsoft.com/office/drawing/2014/main" id="{0174A638-6CAD-41C0-8EA0-EA65D7B61F9F}"/>
                </a:ext>
              </a:extLst>
            </p:cNvPr>
            <p:cNvSpPr/>
            <p:nvPr/>
          </p:nvSpPr>
          <p:spPr>
            <a:xfrm>
              <a:off x="4551" y="1844"/>
              <a:ext cx="189" cy="79"/>
            </a:xfrm>
            <a:custGeom>
              <a:avLst/>
              <a:gdLst>
                <a:gd name="txL" fmla="*/ 0 w 219"/>
                <a:gd name="txT" fmla="*/ 0 h 113"/>
                <a:gd name="txR" fmla="*/ 219 w 219"/>
                <a:gd name="txB" fmla="*/ 113 h 113"/>
              </a:gdLst>
              <a:ahLst/>
              <a:cxnLst>
                <a:cxn ang="0">
                  <a:pos x="30" y="25"/>
                </a:cxn>
                <a:cxn ang="0">
                  <a:pos x="25" y="21"/>
                </a:cxn>
                <a:cxn ang="0">
                  <a:pos x="9" y="24"/>
                </a:cxn>
                <a:cxn ang="0">
                  <a:pos x="25" y="38"/>
                </a:cxn>
                <a:cxn ang="0">
                  <a:pos x="79" y="30"/>
                </a:cxn>
                <a:cxn ang="0">
                  <a:pos x="95" y="25"/>
                </a:cxn>
                <a:cxn ang="0">
                  <a:pos x="110" y="22"/>
                </a:cxn>
                <a:cxn ang="0">
                  <a:pos x="141" y="6"/>
                </a:cxn>
                <a:cxn ang="0">
                  <a:pos x="135" y="0"/>
                </a:cxn>
                <a:cxn ang="0">
                  <a:pos x="115" y="6"/>
                </a:cxn>
                <a:cxn ang="0">
                  <a:pos x="68" y="14"/>
                </a:cxn>
                <a:cxn ang="0">
                  <a:pos x="54" y="15"/>
                </a:cxn>
                <a:cxn ang="0">
                  <a:pos x="38" y="18"/>
                </a:cxn>
                <a:cxn ang="0">
                  <a:pos x="30" y="25"/>
                </a:cxn>
              </a:cxnLst>
              <a:rect l="txL" t="txT" r="txR" b="tx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Freeform 41">
              <a:extLst>
                <a:ext uri="{FF2B5EF4-FFF2-40B4-BE49-F238E27FC236}">
                  <a16:creationId xmlns:a16="http://schemas.microsoft.com/office/drawing/2014/main" id="{7916219A-7F3D-43B1-ABEF-098D78595699}"/>
                </a:ext>
              </a:extLst>
            </p:cNvPr>
            <p:cNvSpPr/>
            <p:nvPr/>
          </p:nvSpPr>
          <p:spPr>
            <a:xfrm>
              <a:off x="4747" y="1797"/>
              <a:ext cx="119" cy="86"/>
            </a:xfrm>
            <a:custGeom>
              <a:avLst/>
              <a:gdLst>
                <a:gd name="txL" fmla="*/ 0 w 139"/>
                <a:gd name="txT" fmla="*/ 0 h 122"/>
                <a:gd name="txR" fmla="*/ 139 w 139"/>
                <a:gd name="txB" fmla="*/ 122 h 122"/>
              </a:gdLst>
              <a:ahLst/>
              <a:cxnLst>
                <a:cxn ang="0">
                  <a:pos x="8" y="21"/>
                </a:cxn>
                <a:cxn ang="0">
                  <a:pos x="5" y="30"/>
                </a:cxn>
                <a:cxn ang="0">
                  <a:pos x="0" y="38"/>
                </a:cxn>
                <a:cxn ang="0">
                  <a:pos x="23" y="41"/>
                </a:cxn>
                <a:cxn ang="0">
                  <a:pos x="33" y="34"/>
                </a:cxn>
                <a:cxn ang="0">
                  <a:pos x="78" y="24"/>
                </a:cxn>
                <a:cxn ang="0">
                  <a:pos x="85" y="16"/>
                </a:cxn>
                <a:cxn ang="0">
                  <a:pos x="70" y="10"/>
                </a:cxn>
                <a:cxn ang="0">
                  <a:pos x="63" y="7"/>
                </a:cxn>
                <a:cxn ang="0">
                  <a:pos x="40" y="4"/>
                </a:cxn>
                <a:cxn ang="0">
                  <a:pos x="33" y="13"/>
                </a:cxn>
                <a:cxn ang="0">
                  <a:pos x="8" y="21"/>
                </a:cxn>
              </a:cxnLst>
              <a:rect l="txL" t="txT" r="txR" b="tx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Freeform 42">
              <a:extLst>
                <a:ext uri="{FF2B5EF4-FFF2-40B4-BE49-F238E27FC236}">
                  <a16:creationId xmlns:a16="http://schemas.microsoft.com/office/drawing/2014/main" id="{A9D752EF-9BF0-4736-B7A6-FBE5BA1AF6BD}"/>
                </a:ext>
              </a:extLst>
            </p:cNvPr>
            <p:cNvSpPr/>
            <p:nvPr/>
          </p:nvSpPr>
          <p:spPr>
            <a:xfrm>
              <a:off x="4810" y="1759"/>
              <a:ext cx="43" cy="24"/>
            </a:xfrm>
            <a:custGeom>
              <a:avLst/>
              <a:gdLst>
                <a:gd name="txL" fmla="*/ 0 w 49"/>
                <a:gd name="txT" fmla="*/ 0 h 35"/>
                <a:gd name="txR" fmla="*/ 49 w 49"/>
                <a:gd name="txB" fmla="*/ 35 h 35"/>
              </a:gdLst>
              <a:ahLst/>
              <a:cxnLst>
                <a:cxn ang="0">
                  <a:pos x="19" y="0"/>
                </a:cxn>
                <a:cxn ang="0">
                  <a:pos x="5" y="3"/>
                </a:cxn>
                <a:cxn ang="0">
                  <a:pos x="16" y="11"/>
                </a:cxn>
                <a:cxn ang="0">
                  <a:pos x="26" y="8"/>
                </a:cxn>
                <a:cxn ang="0">
                  <a:pos x="19" y="0"/>
                </a:cxn>
              </a:cxnLst>
              <a:rect l="txL" t="txT" r="txR" b="tx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43">
              <a:extLst>
                <a:ext uri="{FF2B5EF4-FFF2-40B4-BE49-F238E27FC236}">
                  <a16:creationId xmlns:a16="http://schemas.microsoft.com/office/drawing/2014/main" id="{E973D404-E781-46A2-962E-906B9741063F}"/>
                </a:ext>
              </a:extLst>
            </p:cNvPr>
            <p:cNvSpPr/>
            <p:nvPr/>
          </p:nvSpPr>
          <p:spPr>
            <a:xfrm>
              <a:off x="2828" y="1304"/>
              <a:ext cx="142" cy="188"/>
            </a:xfrm>
            <a:custGeom>
              <a:avLst/>
              <a:gdLst>
                <a:gd name="txL" fmla="*/ 0 w 164"/>
                <a:gd name="txT" fmla="*/ 0 h 268"/>
                <a:gd name="txR" fmla="*/ 164 w 164"/>
                <a:gd name="txB" fmla="*/ 268 h 268"/>
              </a:gdLst>
              <a:ahLst/>
              <a:cxnLst>
                <a:cxn ang="0">
                  <a:pos x="83" y="0"/>
                </a:cxn>
                <a:cxn ang="0">
                  <a:pos x="68" y="10"/>
                </a:cxn>
                <a:cxn ang="0">
                  <a:pos x="57" y="22"/>
                </a:cxn>
                <a:cxn ang="0">
                  <a:pos x="23" y="29"/>
                </a:cxn>
                <a:cxn ang="0">
                  <a:pos x="18" y="33"/>
                </a:cxn>
                <a:cxn ang="0">
                  <a:pos x="10" y="34"/>
                </a:cxn>
                <a:cxn ang="0">
                  <a:pos x="13" y="46"/>
                </a:cxn>
                <a:cxn ang="0">
                  <a:pos x="18" y="53"/>
                </a:cxn>
                <a:cxn ang="0">
                  <a:pos x="0" y="69"/>
                </a:cxn>
                <a:cxn ang="0">
                  <a:pos x="18" y="90"/>
                </a:cxn>
                <a:cxn ang="0">
                  <a:pos x="34" y="93"/>
                </a:cxn>
                <a:cxn ang="0">
                  <a:pos x="57" y="75"/>
                </a:cxn>
                <a:cxn ang="0">
                  <a:pos x="68" y="67"/>
                </a:cxn>
                <a:cxn ang="0">
                  <a:pos x="83" y="40"/>
                </a:cxn>
                <a:cxn ang="0">
                  <a:pos x="91" y="26"/>
                </a:cxn>
                <a:cxn ang="0">
                  <a:pos x="107" y="25"/>
                </a:cxn>
                <a:cxn ang="0">
                  <a:pos x="83" y="0"/>
                </a:cxn>
              </a:cxnLst>
              <a:rect l="txL" t="txT" r="txR" b="tx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44">
              <a:extLst>
                <a:ext uri="{FF2B5EF4-FFF2-40B4-BE49-F238E27FC236}">
                  <a16:creationId xmlns:a16="http://schemas.microsoft.com/office/drawing/2014/main" id="{C3767E96-812B-4E3A-BFBF-71EAD599B86E}"/>
                </a:ext>
              </a:extLst>
            </p:cNvPr>
            <p:cNvSpPr/>
            <p:nvPr/>
          </p:nvSpPr>
          <p:spPr>
            <a:xfrm>
              <a:off x="3440" y="1013"/>
              <a:ext cx="57" cy="57"/>
            </a:xfrm>
            <a:custGeom>
              <a:avLst/>
              <a:gdLst>
                <a:gd name="txL" fmla="*/ 0 w 66"/>
                <a:gd name="txT" fmla="*/ 0 h 81"/>
                <a:gd name="txR" fmla="*/ 66 w 66"/>
                <a:gd name="txB" fmla="*/ 81 h 81"/>
              </a:gdLst>
              <a:ahLst/>
              <a:cxnLst>
                <a:cxn ang="0">
                  <a:pos x="19" y="0"/>
                </a:cxn>
                <a:cxn ang="0">
                  <a:pos x="16" y="21"/>
                </a:cxn>
                <a:cxn ang="0">
                  <a:pos x="19" y="26"/>
                </a:cxn>
                <a:cxn ang="0">
                  <a:pos x="26" y="27"/>
                </a:cxn>
                <a:cxn ang="0">
                  <a:pos x="36" y="26"/>
                </a:cxn>
                <a:cxn ang="0">
                  <a:pos x="19" y="0"/>
                </a:cxn>
              </a:cxnLst>
              <a:rect l="txL" t="txT" r="txR" b="tx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45">
              <a:extLst>
                <a:ext uri="{FF2B5EF4-FFF2-40B4-BE49-F238E27FC236}">
                  <a16:creationId xmlns:a16="http://schemas.microsoft.com/office/drawing/2014/main" id="{4BDA3426-7162-406F-B6A4-A0C066AA3A3F}"/>
                </a:ext>
              </a:extLst>
            </p:cNvPr>
            <p:cNvSpPr/>
            <p:nvPr/>
          </p:nvSpPr>
          <p:spPr>
            <a:xfrm>
              <a:off x="3823" y="1074"/>
              <a:ext cx="128" cy="171"/>
            </a:xfrm>
            <a:custGeom>
              <a:avLst/>
              <a:gdLst>
                <a:gd name="txL" fmla="*/ 0 w 148"/>
                <a:gd name="txT" fmla="*/ 0 h 244"/>
                <a:gd name="txR" fmla="*/ 148 w 148"/>
                <a:gd name="txB" fmla="*/ 244 h 244"/>
              </a:gdLst>
              <a:ahLst/>
              <a:cxnLst>
                <a:cxn ang="0">
                  <a:pos x="62" y="0"/>
                </a:cxn>
                <a:cxn ang="0">
                  <a:pos x="39" y="29"/>
                </a:cxn>
                <a:cxn ang="0">
                  <a:pos x="23" y="32"/>
                </a:cxn>
                <a:cxn ang="0">
                  <a:pos x="8" y="37"/>
                </a:cxn>
                <a:cxn ang="0">
                  <a:pos x="26" y="65"/>
                </a:cxn>
                <a:cxn ang="0">
                  <a:pos x="34" y="77"/>
                </a:cxn>
                <a:cxn ang="0">
                  <a:pos x="39" y="81"/>
                </a:cxn>
                <a:cxn ang="0">
                  <a:pos x="54" y="84"/>
                </a:cxn>
                <a:cxn ang="0">
                  <a:pos x="62" y="67"/>
                </a:cxn>
                <a:cxn ang="0">
                  <a:pos x="80" y="58"/>
                </a:cxn>
                <a:cxn ang="0">
                  <a:pos x="73" y="24"/>
                </a:cxn>
                <a:cxn ang="0">
                  <a:pos x="91" y="17"/>
                </a:cxn>
                <a:cxn ang="0">
                  <a:pos x="73" y="7"/>
                </a:cxn>
                <a:cxn ang="0">
                  <a:pos x="62" y="0"/>
                </a:cxn>
              </a:cxnLst>
              <a:rect l="txL" t="txT" r="txR" b="tx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id="{595477AC-1509-46CB-98F4-9F094852BC76}"/>
                </a:ext>
              </a:extLst>
            </p:cNvPr>
            <p:cNvSpPr/>
            <p:nvPr/>
          </p:nvSpPr>
          <p:spPr>
            <a:xfrm>
              <a:off x="3715" y="1021"/>
              <a:ext cx="83" cy="128"/>
            </a:xfrm>
            <a:custGeom>
              <a:avLst/>
              <a:gdLst>
                <a:gd name="txL" fmla="*/ 0 w 96"/>
                <a:gd name="txT" fmla="*/ 0 h 183"/>
                <a:gd name="txR" fmla="*/ 96 w 96"/>
                <a:gd name="txB" fmla="*/ 183 h 183"/>
              </a:gdLst>
              <a:ahLst/>
              <a:cxnLst>
                <a:cxn ang="0">
                  <a:pos x="31" y="1"/>
                </a:cxn>
                <a:cxn ang="0">
                  <a:pos x="33" y="12"/>
                </a:cxn>
                <a:cxn ang="0">
                  <a:pos x="39" y="21"/>
                </a:cxn>
                <a:cxn ang="0">
                  <a:pos x="41" y="31"/>
                </a:cxn>
                <a:cxn ang="0">
                  <a:pos x="44" y="36"/>
                </a:cxn>
                <a:cxn ang="0">
                  <a:pos x="46" y="43"/>
                </a:cxn>
                <a:cxn ang="0">
                  <a:pos x="36" y="31"/>
                </a:cxn>
                <a:cxn ang="0">
                  <a:pos x="22" y="27"/>
                </a:cxn>
                <a:cxn ang="0">
                  <a:pos x="3" y="29"/>
                </a:cxn>
                <a:cxn ang="0">
                  <a:pos x="5" y="35"/>
                </a:cxn>
                <a:cxn ang="0">
                  <a:pos x="26" y="39"/>
                </a:cxn>
                <a:cxn ang="0">
                  <a:pos x="36" y="46"/>
                </a:cxn>
                <a:cxn ang="0">
                  <a:pos x="46" y="46"/>
                </a:cxn>
                <a:cxn ang="0">
                  <a:pos x="50" y="51"/>
                </a:cxn>
                <a:cxn ang="0">
                  <a:pos x="62" y="61"/>
                </a:cxn>
                <a:cxn ang="0">
                  <a:pos x="53" y="43"/>
                </a:cxn>
                <a:cxn ang="0">
                  <a:pos x="52" y="31"/>
                </a:cxn>
                <a:cxn ang="0">
                  <a:pos x="46" y="22"/>
                </a:cxn>
                <a:cxn ang="0">
                  <a:pos x="41" y="14"/>
                </a:cxn>
                <a:cxn ang="0">
                  <a:pos x="36" y="7"/>
                </a:cxn>
                <a:cxn ang="0">
                  <a:pos x="31" y="1"/>
                </a:cxn>
              </a:cxnLst>
              <a:rect l="txL" t="txT" r="txR" b="tx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Freeform 47">
              <a:extLst>
                <a:ext uri="{FF2B5EF4-FFF2-40B4-BE49-F238E27FC236}">
                  <a16:creationId xmlns:a16="http://schemas.microsoft.com/office/drawing/2014/main" id="{2B014752-DCC8-479E-8E7C-3BC42AFBC6C9}"/>
                </a:ext>
              </a:extLst>
            </p:cNvPr>
            <p:cNvSpPr/>
            <p:nvPr/>
          </p:nvSpPr>
          <p:spPr>
            <a:xfrm>
              <a:off x="3771" y="1124"/>
              <a:ext cx="46" cy="122"/>
            </a:xfrm>
            <a:custGeom>
              <a:avLst/>
              <a:gdLst>
                <a:gd name="txL" fmla="*/ 0 w 54"/>
                <a:gd name="txT" fmla="*/ 0 h 175"/>
                <a:gd name="txR" fmla="*/ 54 w 54"/>
                <a:gd name="txB" fmla="*/ 175 h 175"/>
              </a:gdLst>
              <a:ahLst/>
              <a:cxnLst>
                <a:cxn ang="0">
                  <a:pos x="3" y="0"/>
                </a:cxn>
                <a:cxn ang="0">
                  <a:pos x="0" y="8"/>
                </a:cxn>
                <a:cxn ang="0">
                  <a:pos x="6" y="18"/>
                </a:cxn>
                <a:cxn ang="0">
                  <a:pos x="11" y="32"/>
                </a:cxn>
                <a:cxn ang="0">
                  <a:pos x="21" y="44"/>
                </a:cxn>
                <a:cxn ang="0">
                  <a:pos x="33" y="59"/>
                </a:cxn>
                <a:cxn ang="0">
                  <a:pos x="25" y="39"/>
                </a:cxn>
                <a:cxn ang="0">
                  <a:pos x="21" y="31"/>
                </a:cxn>
                <a:cxn ang="0">
                  <a:pos x="17" y="21"/>
                </a:cxn>
                <a:cxn ang="0">
                  <a:pos x="15" y="15"/>
                </a:cxn>
                <a:cxn ang="0">
                  <a:pos x="10" y="13"/>
                </a:cxn>
                <a:cxn ang="0">
                  <a:pos x="3" y="0"/>
                </a:cxn>
              </a:cxnLst>
              <a:rect l="txL" t="txT" r="txR" b="tx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48">
              <a:extLst>
                <a:ext uri="{FF2B5EF4-FFF2-40B4-BE49-F238E27FC236}">
                  <a16:creationId xmlns:a16="http://schemas.microsoft.com/office/drawing/2014/main" id="{EED2DA63-8E4F-4F1F-A5AD-CBC9D6F7E7E8}"/>
                </a:ext>
              </a:extLst>
            </p:cNvPr>
            <p:cNvSpPr/>
            <p:nvPr/>
          </p:nvSpPr>
          <p:spPr>
            <a:xfrm>
              <a:off x="3823" y="1252"/>
              <a:ext cx="75" cy="50"/>
            </a:xfrm>
            <a:custGeom>
              <a:avLst/>
              <a:gdLst>
                <a:gd name="txL" fmla="*/ 0 w 86"/>
                <a:gd name="txT" fmla="*/ 0 h 73"/>
                <a:gd name="txR" fmla="*/ 86 w 86"/>
                <a:gd name="txB" fmla="*/ 73 h 73"/>
              </a:gdLst>
              <a:ahLst/>
              <a:cxnLst>
                <a:cxn ang="0">
                  <a:pos x="2" y="0"/>
                </a:cxn>
                <a:cxn ang="0">
                  <a:pos x="5" y="11"/>
                </a:cxn>
                <a:cxn ang="0">
                  <a:pos x="15" y="14"/>
                </a:cxn>
                <a:cxn ang="0">
                  <a:pos x="32" y="16"/>
                </a:cxn>
                <a:cxn ang="0">
                  <a:pos x="41" y="18"/>
                </a:cxn>
                <a:cxn ang="0">
                  <a:pos x="50" y="21"/>
                </a:cxn>
                <a:cxn ang="0">
                  <a:pos x="57" y="22"/>
                </a:cxn>
                <a:cxn ang="0">
                  <a:pos x="48" y="12"/>
                </a:cxn>
                <a:cxn ang="0">
                  <a:pos x="42" y="7"/>
                </a:cxn>
                <a:cxn ang="0">
                  <a:pos x="24" y="8"/>
                </a:cxn>
                <a:cxn ang="0">
                  <a:pos x="16" y="6"/>
                </a:cxn>
                <a:cxn ang="0">
                  <a:pos x="3" y="0"/>
                </a:cxn>
                <a:cxn ang="0">
                  <a:pos x="2" y="0"/>
                </a:cxn>
              </a:cxnLst>
              <a:rect l="txL" t="txT" r="txR" b="tx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Freeform 49">
              <a:extLst>
                <a:ext uri="{FF2B5EF4-FFF2-40B4-BE49-F238E27FC236}">
                  <a16:creationId xmlns:a16="http://schemas.microsoft.com/office/drawing/2014/main" id="{894E8E93-501F-4506-8F8E-7A52FB4BB052}"/>
                </a:ext>
              </a:extLst>
            </p:cNvPr>
            <p:cNvSpPr/>
            <p:nvPr/>
          </p:nvSpPr>
          <p:spPr>
            <a:xfrm>
              <a:off x="3943" y="1163"/>
              <a:ext cx="95" cy="109"/>
            </a:xfrm>
            <a:custGeom>
              <a:avLst/>
              <a:gdLst>
                <a:gd name="txL" fmla="*/ 0 w 111"/>
                <a:gd name="txT" fmla="*/ 0 h 156"/>
                <a:gd name="txR" fmla="*/ 111 w 111"/>
                <a:gd name="txB" fmla="*/ 156 h 156"/>
              </a:gdLst>
              <a:ahLst/>
              <a:cxnLst>
                <a:cxn ang="0">
                  <a:pos x="62" y="0"/>
                </a:cxn>
                <a:cxn ang="0">
                  <a:pos x="47" y="3"/>
                </a:cxn>
                <a:cxn ang="0">
                  <a:pos x="15" y="5"/>
                </a:cxn>
                <a:cxn ang="0">
                  <a:pos x="9" y="11"/>
                </a:cxn>
                <a:cxn ang="0">
                  <a:pos x="7" y="21"/>
                </a:cxn>
                <a:cxn ang="0">
                  <a:pos x="9" y="25"/>
                </a:cxn>
                <a:cxn ang="0">
                  <a:pos x="3" y="30"/>
                </a:cxn>
                <a:cxn ang="0">
                  <a:pos x="9" y="37"/>
                </a:cxn>
                <a:cxn ang="0">
                  <a:pos x="15" y="43"/>
                </a:cxn>
                <a:cxn ang="0">
                  <a:pos x="9" y="50"/>
                </a:cxn>
                <a:cxn ang="0">
                  <a:pos x="15" y="53"/>
                </a:cxn>
                <a:cxn ang="0">
                  <a:pos x="27" y="50"/>
                </a:cxn>
                <a:cxn ang="0">
                  <a:pos x="32" y="31"/>
                </a:cxn>
                <a:cxn ang="0">
                  <a:pos x="35" y="43"/>
                </a:cxn>
                <a:cxn ang="0">
                  <a:pos x="41" y="50"/>
                </a:cxn>
                <a:cxn ang="0">
                  <a:pos x="39" y="38"/>
                </a:cxn>
                <a:cxn ang="0">
                  <a:pos x="45" y="25"/>
                </a:cxn>
                <a:cxn ang="0">
                  <a:pos x="43" y="17"/>
                </a:cxn>
                <a:cxn ang="0">
                  <a:pos x="33" y="20"/>
                </a:cxn>
                <a:cxn ang="0">
                  <a:pos x="22" y="19"/>
                </a:cxn>
                <a:cxn ang="0">
                  <a:pos x="26" y="12"/>
                </a:cxn>
                <a:cxn ang="0">
                  <a:pos x="39" y="12"/>
                </a:cxn>
                <a:cxn ang="0">
                  <a:pos x="49" y="13"/>
                </a:cxn>
                <a:cxn ang="0">
                  <a:pos x="62" y="10"/>
                </a:cxn>
                <a:cxn ang="0">
                  <a:pos x="69" y="4"/>
                </a:cxn>
                <a:cxn ang="0">
                  <a:pos x="62" y="0"/>
                </a:cxn>
              </a:cxnLst>
              <a:rect l="txL" t="txT" r="txR" b="tx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Freeform 50">
              <a:extLst>
                <a:ext uri="{FF2B5EF4-FFF2-40B4-BE49-F238E27FC236}">
                  <a16:creationId xmlns:a16="http://schemas.microsoft.com/office/drawing/2014/main" id="{9CEC926F-806F-49F1-B221-DD924B4489BF}"/>
                </a:ext>
              </a:extLst>
            </p:cNvPr>
            <p:cNvSpPr/>
            <p:nvPr/>
          </p:nvSpPr>
          <p:spPr>
            <a:xfrm>
              <a:off x="3911" y="772"/>
              <a:ext cx="25" cy="67"/>
            </a:xfrm>
            <a:custGeom>
              <a:avLst/>
              <a:gdLst>
                <a:gd name="txL" fmla="*/ 0 w 30"/>
                <a:gd name="txT" fmla="*/ 0 h 94"/>
                <a:gd name="txR" fmla="*/ 30 w 30"/>
                <a:gd name="txB" fmla="*/ 94 h 94"/>
              </a:gdLst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3" y="14"/>
                </a:cxn>
                <a:cxn ang="0">
                  <a:pos x="1" y="22"/>
                </a:cxn>
                <a:cxn ang="0">
                  <a:pos x="9" y="34"/>
                </a:cxn>
                <a:cxn ang="0">
                  <a:pos x="18" y="29"/>
                </a:cxn>
                <a:cxn ang="0">
                  <a:pos x="13" y="22"/>
                </a:cxn>
                <a:cxn ang="0">
                  <a:pos x="7" y="0"/>
                </a:cxn>
              </a:cxnLst>
              <a:rect l="txL" t="txT" r="txR" b="tx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Freeform 51">
              <a:extLst>
                <a:ext uri="{FF2B5EF4-FFF2-40B4-BE49-F238E27FC236}">
                  <a16:creationId xmlns:a16="http://schemas.microsoft.com/office/drawing/2014/main" id="{15EE28E4-47C2-4F84-9219-22940C89BD2F}"/>
                </a:ext>
              </a:extLst>
            </p:cNvPr>
            <p:cNvSpPr/>
            <p:nvPr/>
          </p:nvSpPr>
          <p:spPr>
            <a:xfrm>
              <a:off x="3927" y="883"/>
              <a:ext cx="70" cy="111"/>
            </a:xfrm>
            <a:custGeom>
              <a:avLst/>
              <a:gdLst>
                <a:gd name="txL" fmla="*/ 0 w 81"/>
                <a:gd name="txT" fmla="*/ 0 h 158"/>
                <a:gd name="txR" fmla="*/ 81 w 81"/>
                <a:gd name="txB" fmla="*/ 158 h 158"/>
              </a:gdLst>
              <a:ahLst/>
              <a:cxnLst>
                <a:cxn ang="0">
                  <a:pos x="8" y="1"/>
                </a:cxn>
                <a:cxn ang="0">
                  <a:pos x="0" y="7"/>
                </a:cxn>
                <a:cxn ang="0">
                  <a:pos x="5" y="17"/>
                </a:cxn>
                <a:cxn ang="0">
                  <a:pos x="3" y="37"/>
                </a:cxn>
                <a:cxn ang="0">
                  <a:pos x="11" y="36"/>
                </a:cxn>
                <a:cxn ang="0">
                  <a:pos x="13" y="40"/>
                </a:cxn>
                <a:cxn ang="0">
                  <a:pos x="19" y="42"/>
                </a:cxn>
                <a:cxn ang="0">
                  <a:pos x="25" y="48"/>
                </a:cxn>
                <a:cxn ang="0">
                  <a:pos x="30" y="44"/>
                </a:cxn>
                <a:cxn ang="0">
                  <a:pos x="41" y="46"/>
                </a:cxn>
                <a:cxn ang="0">
                  <a:pos x="41" y="38"/>
                </a:cxn>
                <a:cxn ang="0">
                  <a:pos x="30" y="36"/>
                </a:cxn>
                <a:cxn ang="0">
                  <a:pos x="25" y="32"/>
                </a:cxn>
                <a:cxn ang="0">
                  <a:pos x="22" y="25"/>
                </a:cxn>
                <a:cxn ang="0">
                  <a:pos x="26" y="18"/>
                </a:cxn>
                <a:cxn ang="0">
                  <a:pos x="22" y="13"/>
                </a:cxn>
                <a:cxn ang="0">
                  <a:pos x="27" y="7"/>
                </a:cxn>
                <a:cxn ang="0">
                  <a:pos x="19" y="1"/>
                </a:cxn>
                <a:cxn ang="0">
                  <a:pos x="12" y="3"/>
                </a:cxn>
                <a:cxn ang="0">
                  <a:pos x="8" y="1"/>
                </a:cxn>
              </a:cxnLst>
              <a:rect l="txL" t="txT" r="txR" b="tx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Freeform 52">
              <a:extLst>
                <a:ext uri="{FF2B5EF4-FFF2-40B4-BE49-F238E27FC236}">
                  <a16:creationId xmlns:a16="http://schemas.microsoft.com/office/drawing/2014/main" id="{DBB5DD89-47C3-484E-9CA3-BE968EFCE49A}"/>
                </a:ext>
              </a:extLst>
            </p:cNvPr>
            <p:cNvSpPr/>
            <p:nvPr/>
          </p:nvSpPr>
          <p:spPr>
            <a:xfrm>
              <a:off x="3976" y="1029"/>
              <a:ext cx="74" cy="74"/>
            </a:xfrm>
            <a:custGeom>
              <a:avLst/>
              <a:gdLst>
                <a:gd name="txL" fmla="*/ 0 w 85"/>
                <a:gd name="txT" fmla="*/ 0 h 105"/>
                <a:gd name="txR" fmla="*/ 85 w 85"/>
                <a:gd name="txB" fmla="*/ 105 h 105"/>
              </a:gdLst>
              <a:ahLst/>
              <a:cxnLst>
                <a:cxn ang="0">
                  <a:pos x="34" y="0"/>
                </a:cxn>
                <a:cxn ang="0">
                  <a:pos x="29" y="6"/>
                </a:cxn>
                <a:cxn ang="0">
                  <a:pos x="21" y="11"/>
                </a:cxn>
                <a:cxn ang="0">
                  <a:pos x="10" y="13"/>
                </a:cxn>
                <a:cxn ang="0">
                  <a:pos x="5" y="17"/>
                </a:cxn>
                <a:cxn ang="0">
                  <a:pos x="3" y="26"/>
                </a:cxn>
                <a:cxn ang="0">
                  <a:pos x="9" y="25"/>
                </a:cxn>
                <a:cxn ang="0">
                  <a:pos x="17" y="22"/>
                </a:cxn>
                <a:cxn ang="0">
                  <a:pos x="23" y="25"/>
                </a:cxn>
                <a:cxn ang="0">
                  <a:pos x="38" y="35"/>
                </a:cxn>
                <a:cxn ang="0">
                  <a:pos x="47" y="25"/>
                </a:cxn>
                <a:cxn ang="0">
                  <a:pos x="56" y="24"/>
                </a:cxn>
                <a:cxn ang="0">
                  <a:pos x="49" y="13"/>
                </a:cxn>
                <a:cxn ang="0">
                  <a:pos x="34" y="0"/>
                </a:cxn>
              </a:cxnLst>
              <a:rect l="txL" t="txT" r="txR" b="tx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Freeform 53">
              <a:extLst>
                <a:ext uri="{FF2B5EF4-FFF2-40B4-BE49-F238E27FC236}">
                  <a16:creationId xmlns:a16="http://schemas.microsoft.com/office/drawing/2014/main" id="{C0824413-05A2-4ECE-BB15-06D4C5D87A87}"/>
                </a:ext>
              </a:extLst>
            </p:cNvPr>
            <p:cNvSpPr/>
            <p:nvPr/>
          </p:nvSpPr>
          <p:spPr>
            <a:xfrm>
              <a:off x="4064" y="1161"/>
              <a:ext cx="33" cy="46"/>
            </a:xfrm>
            <a:custGeom>
              <a:avLst/>
              <a:gdLst>
                <a:gd name="txL" fmla="*/ 0 w 38"/>
                <a:gd name="txT" fmla="*/ 0 h 66"/>
                <a:gd name="txR" fmla="*/ 38 w 38"/>
                <a:gd name="txB" fmla="*/ 66 h 66"/>
              </a:gdLst>
              <a:ahLst/>
              <a:cxnLst>
                <a:cxn ang="0">
                  <a:pos x="3" y="9"/>
                </a:cxn>
                <a:cxn ang="0">
                  <a:pos x="17" y="22"/>
                </a:cxn>
                <a:cxn ang="0">
                  <a:pos x="20" y="17"/>
                </a:cxn>
                <a:cxn ang="0">
                  <a:pos x="25" y="14"/>
                </a:cxn>
                <a:cxn ang="0">
                  <a:pos x="20" y="8"/>
                </a:cxn>
                <a:cxn ang="0">
                  <a:pos x="13" y="4"/>
                </a:cxn>
                <a:cxn ang="0">
                  <a:pos x="8" y="1"/>
                </a:cxn>
                <a:cxn ang="0">
                  <a:pos x="2" y="4"/>
                </a:cxn>
                <a:cxn ang="0">
                  <a:pos x="3" y="9"/>
                </a:cxn>
              </a:cxnLst>
              <a:rect l="txL" t="txT" r="txR" b="tx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Freeform 54">
              <a:extLst>
                <a:ext uri="{FF2B5EF4-FFF2-40B4-BE49-F238E27FC236}">
                  <a16:creationId xmlns:a16="http://schemas.microsoft.com/office/drawing/2014/main" id="{B552D7E1-CC32-40BE-ABB4-035E3259B7AC}"/>
                </a:ext>
              </a:extLst>
            </p:cNvPr>
            <p:cNvSpPr/>
            <p:nvPr/>
          </p:nvSpPr>
          <p:spPr>
            <a:xfrm>
              <a:off x="4045" y="1238"/>
              <a:ext cx="21" cy="16"/>
            </a:xfrm>
            <a:custGeom>
              <a:avLst/>
              <a:gdLst>
                <a:gd name="txL" fmla="*/ 0 w 24"/>
                <a:gd name="txT" fmla="*/ 0 h 23"/>
                <a:gd name="txR" fmla="*/ 24 w 24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6" y="4"/>
                </a:cxn>
                <a:cxn ang="0">
                  <a:pos x="0" y="0"/>
                </a:cxn>
              </a:cxnLst>
              <a:rect l="txL" t="txT" r="txR" b="tx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Freeform 55">
              <a:extLst>
                <a:ext uri="{FF2B5EF4-FFF2-40B4-BE49-F238E27FC236}">
                  <a16:creationId xmlns:a16="http://schemas.microsoft.com/office/drawing/2014/main" id="{F608A2A4-0EF7-4693-A8E1-9418A4B4F48B}"/>
                </a:ext>
              </a:extLst>
            </p:cNvPr>
            <p:cNvSpPr/>
            <p:nvPr/>
          </p:nvSpPr>
          <p:spPr>
            <a:xfrm>
              <a:off x="4076" y="1228"/>
              <a:ext cx="52" cy="35"/>
            </a:xfrm>
            <a:custGeom>
              <a:avLst/>
              <a:gdLst>
                <a:gd name="txL" fmla="*/ 0 w 60"/>
                <a:gd name="txT" fmla="*/ 0 h 49"/>
                <a:gd name="txR" fmla="*/ 60 w 60"/>
                <a:gd name="txB" fmla="*/ 49 h 49"/>
              </a:gdLst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8" y="12"/>
                </a:cxn>
                <a:cxn ang="0">
                  <a:pos x="27" y="17"/>
                </a:cxn>
                <a:cxn ang="0">
                  <a:pos x="39" y="15"/>
                </a:cxn>
                <a:cxn ang="0">
                  <a:pos x="31" y="9"/>
                </a:cxn>
                <a:cxn ang="0">
                  <a:pos x="18" y="1"/>
                </a:cxn>
                <a:cxn ang="0">
                  <a:pos x="12" y="6"/>
                </a:cxn>
                <a:cxn ang="0">
                  <a:pos x="6" y="0"/>
                </a:cxn>
              </a:cxnLst>
              <a:rect l="txL" t="txT" r="txR" b="tx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Freeform 56">
              <a:extLst>
                <a:ext uri="{FF2B5EF4-FFF2-40B4-BE49-F238E27FC236}">
                  <a16:creationId xmlns:a16="http://schemas.microsoft.com/office/drawing/2014/main" id="{A7B6547C-0C4F-4C8A-B903-A6D381F76693}"/>
                </a:ext>
              </a:extLst>
            </p:cNvPr>
            <p:cNvSpPr/>
            <p:nvPr/>
          </p:nvSpPr>
          <p:spPr>
            <a:xfrm>
              <a:off x="4156" y="1294"/>
              <a:ext cx="27" cy="31"/>
            </a:xfrm>
            <a:custGeom>
              <a:avLst/>
              <a:gdLst>
                <a:gd name="txL" fmla="*/ 0 w 32"/>
                <a:gd name="txT" fmla="*/ 0 h 44"/>
                <a:gd name="txR" fmla="*/ 32 w 32"/>
                <a:gd name="txB" fmla="*/ 44 h 44"/>
              </a:gdLst>
              <a:ahLst/>
              <a:cxnLst>
                <a:cxn ang="0">
                  <a:pos x="17" y="0"/>
                </a:cxn>
                <a:cxn ang="0">
                  <a:pos x="6" y="4"/>
                </a:cxn>
                <a:cxn ang="0">
                  <a:pos x="7" y="11"/>
                </a:cxn>
                <a:cxn ang="0">
                  <a:pos x="14" y="13"/>
                </a:cxn>
                <a:cxn ang="0">
                  <a:pos x="17" y="0"/>
                </a:cxn>
              </a:cxnLst>
              <a:rect l="txL" t="txT" r="txR" b="tx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Freeform 57">
              <a:extLst>
                <a:ext uri="{FF2B5EF4-FFF2-40B4-BE49-F238E27FC236}">
                  <a16:creationId xmlns:a16="http://schemas.microsoft.com/office/drawing/2014/main" id="{CEE8FF93-1A01-4698-8084-7640AB4F427D}"/>
                </a:ext>
              </a:extLst>
            </p:cNvPr>
            <p:cNvSpPr/>
            <p:nvPr/>
          </p:nvSpPr>
          <p:spPr>
            <a:xfrm>
              <a:off x="4463" y="1255"/>
              <a:ext cx="53" cy="44"/>
            </a:xfrm>
            <a:custGeom>
              <a:avLst/>
              <a:gdLst>
                <a:gd name="txL" fmla="*/ 0 w 61"/>
                <a:gd name="txT" fmla="*/ 0 h 63"/>
                <a:gd name="txR" fmla="*/ 61 w 61"/>
                <a:gd name="txB" fmla="*/ 63 h 63"/>
              </a:gdLst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16" y="12"/>
                </a:cxn>
                <a:cxn ang="0">
                  <a:pos x="23" y="19"/>
                </a:cxn>
                <a:cxn ang="0">
                  <a:pos x="30" y="22"/>
                </a:cxn>
                <a:cxn ang="0">
                  <a:pos x="40" y="19"/>
                </a:cxn>
                <a:cxn ang="0">
                  <a:pos x="22" y="6"/>
                </a:cxn>
                <a:cxn ang="0">
                  <a:pos x="4" y="0"/>
                </a:cxn>
              </a:cxnLst>
              <a:rect l="txL" t="txT" r="txR" b="tx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Freeform 58">
              <a:extLst>
                <a:ext uri="{FF2B5EF4-FFF2-40B4-BE49-F238E27FC236}">
                  <a16:creationId xmlns:a16="http://schemas.microsoft.com/office/drawing/2014/main" id="{26B24671-6129-4D1B-A6E8-3D2461A8F13B}"/>
                </a:ext>
              </a:extLst>
            </p:cNvPr>
            <p:cNvSpPr/>
            <p:nvPr/>
          </p:nvSpPr>
          <p:spPr>
            <a:xfrm>
              <a:off x="4006" y="1310"/>
              <a:ext cx="53" cy="47"/>
            </a:xfrm>
            <a:custGeom>
              <a:avLst/>
              <a:gdLst>
                <a:gd name="txL" fmla="*/ 0 w 61"/>
                <a:gd name="txT" fmla="*/ 0 h 67"/>
                <a:gd name="txR" fmla="*/ 61 w 61"/>
                <a:gd name="txB" fmla="*/ 67 h 67"/>
              </a:gdLst>
              <a:ahLst/>
              <a:cxnLst>
                <a:cxn ang="0">
                  <a:pos x="18" y="3"/>
                </a:cxn>
                <a:cxn ang="0">
                  <a:pos x="20" y="12"/>
                </a:cxn>
                <a:cxn ang="0">
                  <a:pos x="10" y="15"/>
                </a:cxn>
                <a:cxn ang="0">
                  <a:pos x="15" y="23"/>
                </a:cxn>
                <a:cxn ang="0">
                  <a:pos x="31" y="20"/>
                </a:cxn>
                <a:cxn ang="0">
                  <a:pos x="39" y="16"/>
                </a:cxn>
                <a:cxn ang="0">
                  <a:pos x="33" y="10"/>
                </a:cxn>
                <a:cxn ang="0">
                  <a:pos x="37" y="5"/>
                </a:cxn>
                <a:cxn ang="0">
                  <a:pos x="36" y="1"/>
                </a:cxn>
                <a:cxn ang="0">
                  <a:pos x="30" y="1"/>
                </a:cxn>
                <a:cxn ang="0">
                  <a:pos x="33" y="2"/>
                </a:cxn>
                <a:cxn ang="0">
                  <a:pos x="32" y="6"/>
                </a:cxn>
                <a:cxn ang="0">
                  <a:pos x="28" y="8"/>
                </a:cxn>
                <a:cxn ang="0">
                  <a:pos x="18" y="3"/>
                </a:cxn>
              </a:cxnLst>
              <a:rect l="txL" t="txT" r="txR" b="tx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5" name="Freeform 59">
              <a:extLst>
                <a:ext uri="{FF2B5EF4-FFF2-40B4-BE49-F238E27FC236}">
                  <a16:creationId xmlns:a16="http://schemas.microsoft.com/office/drawing/2014/main" id="{A05D7017-9020-4F7E-B540-36B4055A8F96}"/>
                </a:ext>
              </a:extLst>
            </p:cNvPr>
            <p:cNvSpPr/>
            <p:nvPr/>
          </p:nvSpPr>
          <p:spPr>
            <a:xfrm>
              <a:off x="3950" y="1328"/>
              <a:ext cx="37" cy="25"/>
            </a:xfrm>
            <a:custGeom>
              <a:avLst/>
              <a:gdLst>
                <a:gd name="txL" fmla="*/ 0 w 43"/>
                <a:gd name="txT" fmla="*/ 0 h 36"/>
                <a:gd name="txR" fmla="*/ 43 w 43"/>
                <a:gd name="txB" fmla="*/ 36 h 36"/>
              </a:gdLst>
              <a:ahLst/>
              <a:cxnLst>
                <a:cxn ang="0">
                  <a:pos x="13" y="1"/>
                </a:cxn>
                <a:cxn ang="0">
                  <a:pos x="3" y="2"/>
                </a:cxn>
                <a:cxn ang="0">
                  <a:pos x="21" y="12"/>
                </a:cxn>
                <a:cxn ang="0">
                  <a:pos x="27" y="10"/>
                </a:cxn>
                <a:cxn ang="0">
                  <a:pos x="13" y="1"/>
                </a:cxn>
              </a:cxnLst>
              <a:rect l="txL" t="txT" r="txR" b="tx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6" name="Freeform 60">
              <a:extLst>
                <a:ext uri="{FF2B5EF4-FFF2-40B4-BE49-F238E27FC236}">
                  <a16:creationId xmlns:a16="http://schemas.microsoft.com/office/drawing/2014/main" id="{A1B8CC5B-5451-4210-A879-50B0D1EA9DAB}"/>
                </a:ext>
              </a:extLst>
            </p:cNvPr>
            <p:cNvSpPr/>
            <p:nvPr/>
          </p:nvSpPr>
          <p:spPr>
            <a:xfrm>
              <a:off x="3926" y="1300"/>
              <a:ext cx="27" cy="29"/>
            </a:xfrm>
            <a:custGeom>
              <a:avLst/>
              <a:gdLst>
                <a:gd name="txL" fmla="*/ 0 w 32"/>
                <a:gd name="txT" fmla="*/ 0 h 41"/>
                <a:gd name="txR" fmla="*/ 32 w 32"/>
                <a:gd name="txB" fmla="*/ 41 h 41"/>
              </a:gdLst>
              <a:ahLst/>
              <a:cxnLst>
                <a:cxn ang="0">
                  <a:pos x="13" y="0"/>
                </a:cxn>
                <a:cxn ang="0">
                  <a:pos x="0" y="9"/>
                </a:cxn>
                <a:cxn ang="0">
                  <a:pos x="10" y="8"/>
                </a:cxn>
                <a:cxn ang="0">
                  <a:pos x="12" y="11"/>
                </a:cxn>
                <a:cxn ang="0">
                  <a:pos x="10" y="13"/>
                </a:cxn>
                <a:cxn ang="0">
                  <a:pos x="18" y="8"/>
                </a:cxn>
                <a:cxn ang="0">
                  <a:pos x="14" y="3"/>
                </a:cxn>
                <a:cxn ang="0">
                  <a:pos x="13" y="0"/>
                </a:cxn>
              </a:cxnLst>
              <a:rect l="txL" t="txT" r="txR" b="tx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Freeform 61">
              <a:extLst>
                <a:ext uri="{FF2B5EF4-FFF2-40B4-BE49-F238E27FC236}">
                  <a16:creationId xmlns:a16="http://schemas.microsoft.com/office/drawing/2014/main" id="{D3428834-A761-484F-85C5-944FED41D4D9}"/>
                </a:ext>
              </a:extLst>
            </p:cNvPr>
            <p:cNvSpPr/>
            <p:nvPr/>
          </p:nvSpPr>
          <p:spPr>
            <a:xfrm>
              <a:off x="3965" y="1311"/>
              <a:ext cx="39" cy="22"/>
            </a:xfrm>
            <a:custGeom>
              <a:avLst/>
              <a:gdLst>
                <a:gd name="txL" fmla="*/ 0 w 45"/>
                <a:gd name="txT" fmla="*/ 0 h 32"/>
                <a:gd name="txR" fmla="*/ 45 w 45"/>
                <a:gd name="txB" fmla="*/ 32 h 32"/>
              </a:gdLst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17" y="10"/>
                </a:cxn>
                <a:cxn ang="0">
                  <a:pos x="29" y="8"/>
                </a:cxn>
                <a:cxn ang="0">
                  <a:pos x="14" y="3"/>
                </a:cxn>
                <a:cxn ang="0">
                  <a:pos x="14" y="0"/>
                </a:cxn>
              </a:cxnLst>
              <a:rect l="txL" t="txT" r="txR" b="tx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8" name="Freeform 62">
              <a:extLst>
                <a:ext uri="{FF2B5EF4-FFF2-40B4-BE49-F238E27FC236}">
                  <a16:creationId xmlns:a16="http://schemas.microsoft.com/office/drawing/2014/main" id="{971D37C6-F859-4E9D-8DE2-EE57294291F6}"/>
                </a:ext>
              </a:extLst>
            </p:cNvPr>
            <p:cNvSpPr/>
            <p:nvPr/>
          </p:nvSpPr>
          <p:spPr>
            <a:xfrm>
              <a:off x="3908" y="1000"/>
              <a:ext cx="31" cy="52"/>
            </a:xfrm>
            <a:custGeom>
              <a:avLst/>
              <a:gdLst>
                <a:gd name="txL" fmla="*/ 0 w 35"/>
                <a:gd name="txT" fmla="*/ 0 h 74"/>
                <a:gd name="txR" fmla="*/ 35 w 35"/>
                <a:gd name="txB" fmla="*/ 74 h 74"/>
              </a:gdLst>
              <a:ahLst/>
              <a:cxnLst>
                <a:cxn ang="0">
                  <a:pos x="21" y="0"/>
                </a:cxn>
                <a:cxn ang="0">
                  <a:pos x="15" y="6"/>
                </a:cxn>
                <a:cxn ang="0">
                  <a:pos x="6" y="13"/>
                </a:cxn>
                <a:cxn ang="0">
                  <a:pos x="0" y="20"/>
                </a:cxn>
                <a:cxn ang="0">
                  <a:pos x="5" y="26"/>
                </a:cxn>
                <a:cxn ang="0">
                  <a:pos x="14" y="20"/>
                </a:cxn>
                <a:cxn ang="0">
                  <a:pos x="24" y="11"/>
                </a:cxn>
                <a:cxn ang="0">
                  <a:pos x="21" y="0"/>
                </a:cxn>
              </a:cxnLst>
              <a:rect l="txL" t="txT" r="txR" b="tx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Freeform 63">
              <a:extLst>
                <a:ext uri="{FF2B5EF4-FFF2-40B4-BE49-F238E27FC236}">
                  <a16:creationId xmlns:a16="http://schemas.microsoft.com/office/drawing/2014/main" id="{C1CAC661-A267-466F-B356-9C5E87610771}"/>
                </a:ext>
              </a:extLst>
            </p:cNvPr>
            <p:cNvSpPr/>
            <p:nvPr/>
          </p:nvSpPr>
          <p:spPr>
            <a:xfrm>
              <a:off x="3967" y="992"/>
              <a:ext cx="22" cy="51"/>
            </a:xfrm>
            <a:custGeom>
              <a:avLst/>
              <a:gdLst>
                <a:gd name="txL" fmla="*/ 0 w 25"/>
                <a:gd name="txT" fmla="*/ 0 h 73"/>
                <a:gd name="txR" fmla="*/ 25 w 25"/>
                <a:gd name="txB" fmla="*/ 73 h 73"/>
              </a:gdLst>
              <a:ahLst/>
              <a:cxnLst>
                <a:cxn ang="0">
                  <a:pos x="9" y="2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10" y="14"/>
                </a:cxn>
                <a:cxn ang="0">
                  <a:pos x="17" y="19"/>
                </a:cxn>
                <a:cxn ang="0">
                  <a:pos x="11" y="7"/>
                </a:cxn>
                <a:cxn ang="0">
                  <a:pos x="9" y="2"/>
                </a:cxn>
              </a:cxnLst>
              <a:rect l="txL" t="txT" r="txR" b="tx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" name="Freeform 64">
              <a:extLst>
                <a:ext uri="{FF2B5EF4-FFF2-40B4-BE49-F238E27FC236}">
                  <a16:creationId xmlns:a16="http://schemas.microsoft.com/office/drawing/2014/main" id="{002CB49B-29B2-4A9B-8560-0271ED1342D7}"/>
                </a:ext>
              </a:extLst>
            </p:cNvPr>
            <p:cNvSpPr/>
            <p:nvPr/>
          </p:nvSpPr>
          <p:spPr>
            <a:xfrm>
              <a:off x="3992" y="976"/>
              <a:ext cx="12" cy="23"/>
            </a:xfrm>
            <a:custGeom>
              <a:avLst/>
              <a:gdLst>
                <a:gd name="txL" fmla="*/ 0 w 14"/>
                <a:gd name="txT" fmla="*/ 0 h 33"/>
                <a:gd name="txR" fmla="*/ 14 w 14"/>
                <a:gd name="txB" fmla="*/ 33 h 33"/>
              </a:gdLst>
              <a:ahLst/>
              <a:cxnLst>
                <a:cxn ang="0">
                  <a:pos x="7" y="0"/>
                </a:cxn>
                <a:cxn ang="0">
                  <a:pos x="1" y="3"/>
                </a:cxn>
                <a:cxn ang="0">
                  <a:pos x="7" y="8"/>
                </a:cxn>
                <a:cxn ang="0">
                  <a:pos x="7" y="0"/>
                </a:cxn>
              </a:cxnLst>
              <a:rect l="txL" t="txT" r="txR" b="tx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1" name="Freeform 65">
              <a:extLst>
                <a:ext uri="{FF2B5EF4-FFF2-40B4-BE49-F238E27FC236}">
                  <a16:creationId xmlns:a16="http://schemas.microsoft.com/office/drawing/2014/main" id="{30D3DECA-C9C6-4E2A-A323-DC31E335AD6B}"/>
                </a:ext>
              </a:extLst>
            </p:cNvPr>
            <p:cNvSpPr/>
            <p:nvPr/>
          </p:nvSpPr>
          <p:spPr>
            <a:xfrm>
              <a:off x="4004" y="987"/>
              <a:ext cx="24" cy="45"/>
            </a:xfrm>
            <a:custGeom>
              <a:avLst/>
              <a:gdLst>
                <a:gd name="txL" fmla="*/ 0 w 28"/>
                <a:gd name="txT" fmla="*/ 0 h 64"/>
                <a:gd name="txR" fmla="*/ 28 w 28"/>
                <a:gd name="txB" fmla="*/ 64 h 64"/>
              </a:gdLst>
              <a:ahLst/>
              <a:cxnLst>
                <a:cxn ang="0">
                  <a:pos x="3" y="0"/>
                </a:cxn>
                <a:cxn ang="0">
                  <a:pos x="7" y="5"/>
                </a:cxn>
                <a:cxn ang="0">
                  <a:pos x="13" y="8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7" y="20"/>
                </a:cxn>
                <a:cxn ang="0">
                  <a:pos x="16" y="9"/>
                </a:cxn>
                <a:cxn ang="0">
                  <a:pos x="3" y="0"/>
                </a:cxn>
              </a:cxnLst>
              <a:rect l="txL" t="txT" r="txR" b="tx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" name="Freeform 66">
              <a:extLst>
                <a:ext uri="{FF2B5EF4-FFF2-40B4-BE49-F238E27FC236}">
                  <a16:creationId xmlns:a16="http://schemas.microsoft.com/office/drawing/2014/main" id="{D43507F6-0F02-4D25-B84F-8D6E9D4065C0}"/>
                </a:ext>
              </a:extLst>
            </p:cNvPr>
            <p:cNvSpPr/>
            <p:nvPr/>
          </p:nvSpPr>
          <p:spPr>
            <a:xfrm>
              <a:off x="3694" y="1052"/>
              <a:ext cx="14" cy="25"/>
            </a:xfrm>
            <a:custGeom>
              <a:avLst/>
              <a:gdLst>
                <a:gd name="txL" fmla="*/ 0 w 16"/>
                <a:gd name="txT" fmla="*/ 0 h 36"/>
                <a:gd name="txR" fmla="*/ 16 w 16"/>
                <a:gd name="txB" fmla="*/ 36 h 36"/>
              </a:gdLst>
              <a:ahLst/>
              <a:cxnLst>
                <a:cxn ang="0">
                  <a:pos x="10" y="1"/>
                </a:cxn>
                <a:cxn ang="0">
                  <a:pos x="0" y="2"/>
                </a:cxn>
                <a:cxn ang="0">
                  <a:pos x="5" y="7"/>
                </a:cxn>
                <a:cxn ang="0">
                  <a:pos x="10" y="1"/>
                </a:cxn>
              </a:cxnLst>
              <a:rect l="txL" t="txT" r="txR" b="tx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" name="Freeform 67">
              <a:extLst>
                <a:ext uri="{FF2B5EF4-FFF2-40B4-BE49-F238E27FC236}">
                  <a16:creationId xmlns:a16="http://schemas.microsoft.com/office/drawing/2014/main" id="{2BA06D1F-CAEC-4042-B2BB-C144C1C3148C}"/>
                </a:ext>
              </a:extLst>
            </p:cNvPr>
            <p:cNvSpPr/>
            <p:nvPr/>
          </p:nvSpPr>
          <p:spPr>
            <a:xfrm>
              <a:off x="3683" y="1030"/>
              <a:ext cx="11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6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6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4" name="Freeform 68">
              <a:extLst>
                <a:ext uri="{FF2B5EF4-FFF2-40B4-BE49-F238E27FC236}">
                  <a16:creationId xmlns:a16="http://schemas.microsoft.com/office/drawing/2014/main" id="{1BEDB8C3-F91C-4E2E-A0C9-49FEF1B3A6A2}"/>
                </a:ext>
              </a:extLst>
            </p:cNvPr>
            <p:cNvSpPr/>
            <p:nvPr/>
          </p:nvSpPr>
          <p:spPr>
            <a:xfrm>
              <a:off x="3678" y="1013"/>
              <a:ext cx="14" cy="14"/>
            </a:xfrm>
            <a:custGeom>
              <a:avLst/>
              <a:gdLst>
                <a:gd name="txL" fmla="*/ 0 w 16"/>
                <a:gd name="txT" fmla="*/ 0 h 19"/>
                <a:gd name="txR" fmla="*/ 16 w 16"/>
                <a:gd name="txB" fmla="*/ 19 h 19"/>
              </a:gdLst>
              <a:ahLst/>
              <a:cxnLst>
                <a:cxn ang="0">
                  <a:pos x="7" y="2"/>
                </a:cxn>
                <a:cxn ang="0">
                  <a:pos x="0" y="4"/>
                </a:cxn>
                <a:cxn ang="0">
                  <a:pos x="9" y="7"/>
                </a:cxn>
                <a:cxn ang="0">
                  <a:pos x="7" y="2"/>
                </a:cxn>
              </a:cxnLst>
              <a:rect l="txL" t="txT" r="txR" b="tx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5" name="Freeform 69">
              <a:extLst>
                <a:ext uri="{FF2B5EF4-FFF2-40B4-BE49-F238E27FC236}">
                  <a16:creationId xmlns:a16="http://schemas.microsoft.com/office/drawing/2014/main" id="{678FF52C-900E-42FB-BB0E-91CB6BE822C0}"/>
                </a:ext>
              </a:extLst>
            </p:cNvPr>
            <p:cNvSpPr/>
            <p:nvPr/>
          </p:nvSpPr>
          <p:spPr>
            <a:xfrm>
              <a:off x="3664" y="976"/>
              <a:ext cx="13" cy="18"/>
            </a:xfrm>
            <a:custGeom>
              <a:avLst/>
              <a:gdLst>
                <a:gd name="txL" fmla="*/ 0 w 14"/>
                <a:gd name="txT" fmla="*/ 0 h 25"/>
                <a:gd name="txR" fmla="*/ 14 w 14"/>
                <a:gd name="txB" fmla="*/ 25 h 25"/>
              </a:gdLst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9" y="9"/>
                </a:cxn>
                <a:cxn ang="0">
                  <a:pos x="6" y="0"/>
                </a:cxn>
              </a:cxnLst>
              <a:rect l="txL" t="txT" r="txR" b="tx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6" name="Freeform 70">
              <a:extLst>
                <a:ext uri="{FF2B5EF4-FFF2-40B4-BE49-F238E27FC236}">
                  <a16:creationId xmlns:a16="http://schemas.microsoft.com/office/drawing/2014/main" id="{5A541702-FEF6-47FA-BDEE-E14DA7BB7199}"/>
                </a:ext>
              </a:extLst>
            </p:cNvPr>
            <p:cNvSpPr/>
            <p:nvPr/>
          </p:nvSpPr>
          <p:spPr>
            <a:xfrm>
              <a:off x="3667" y="999"/>
              <a:ext cx="18" cy="13"/>
            </a:xfrm>
            <a:custGeom>
              <a:avLst/>
              <a:gdLst>
                <a:gd name="txL" fmla="*/ 0 w 22"/>
                <a:gd name="txT" fmla="*/ 0 h 18"/>
                <a:gd name="txR" fmla="*/ 22 w 22"/>
                <a:gd name="txB" fmla="*/ 18 h 18"/>
              </a:gdLst>
              <a:ahLst/>
              <a:cxnLst>
                <a:cxn ang="0">
                  <a:pos x="7" y="0"/>
                </a:cxn>
                <a:cxn ang="0">
                  <a:pos x="11" y="7"/>
                </a:cxn>
                <a:cxn ang="0">
                  <a:pos x="7" y="2"/>
                </a:cxn>
                <a:cxn ang="0">
                  <a:pos x="7" y="0"/>
                </a:cxn>
              </a:cxnLst>
              <a:rect l="txL" t="txT" r="txR" b="tx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7" name="Freeform 71">
              <a:extLst>
                <a:ext uri="{FF2B5EF4-FFF2-40B4-BE49-F238E27FC236}">
                  <a16:creationId xmlns:a16="http://schemas.microsoft.com/office/drawing/2014/main" id="{069E4636-D5F9-474B-AA43-EDFE9B4BD193}"/>
                </a:ext>
              </a:extLst>
            </p:cNvPr>
            <p:cNvSpPr/>
            <p:nvPr/>
          </p:nvSpPr>
          <p:spPr>
            <a:xfrm>
              <a:off x="4628" y="1582"/>
              <a:ext cx="52" cy="56"/>
            </a:xfrm>
            <a:custGeom>
              <a:avLst/>
              <a:gdLst>
                <a:gd name="txL" fmla="*/ 0 w 60"/>
                <a:gd name="txT" fmla="*/ 0 h 81"/>
                <a:gd name="txR" fmla="*/ 60 w 60"/>
                <a:gd name="txB" fmla="*/ 81 h 81"/>
              </a:gdLst>
              <a:ahLst/>
              <a:cxnLst>
                <a:cxn ang="0">
                  <a:pos x="7" y="2"/>
                </a:cxn>
                <a:cxn ang="0">
                  <a:pos x="3" y="6"/>
                </a:cxn>
                <a:cxn ang="0">
                  <a:pos x="10" y="13"/>
                </a:cxn>
                <a:cxn ang="0">
                  <a:pos x="17" y="18"/>
                </a:cxn>
                <a:cxn ang="0">
                  <a:pos x="26" y="21"/>
                </a:cxn>
                <a:cxn ang="0">
                  <a:pos x="33" y="27"/>
                </a:cxn>
                <a:cxn ang="0">
                  <a:pos x="34" y="19"/>
                </a:cxn>
                <a:cxn ang="0">
                  <a:pos x="28" y="12"/>
                </a:cxn>
                <a:cxn ang="0">
                  <a:pos x="16" y="6"/>
                </a:cxn>
                <a:cxn ang="0">
                  <a:pos x="7" y="2"/>
                </a:cxn>
              </a:cxnLst>
              <a:rect l="txL" t="txT" r="txR" b="tx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8" name="Freeform 72">
              <a:extLst>
                <a:ext uri="{FF2B5EF4-FFF2-40B4-BE49-F238E27FC236}">
                  <a16:creationId xmlns:a16="http://schemas.microsoft.com/office/drawing/2014/main" id="{4ABE9F8B-526B-4722-B410-174C35EDAB1C}"/>
                </a:ext>
              </a:extLst>
            </p:cNvPr>
            <p:cNvSpPr/>
            <p:nvPr/>
          </p:nvSpPr>
          <p:spPr>
            <a:xfrm>
              <a:off x="4894" y="1536"/>
              <a:ext cx="61" cy="43"/>
            </a:xfrm>
            <a:custGeom>
              <a:avLst/>
              <a:gdLst>
                <a:gd name="txL" fmla="*/ 0 w 71"/>
                <a:gd name="txT" fmla="*/ 0 h 61"/>
                <a:gd name="txR" fmla="*/ 71 w 71"/>
                <a:gd name="txB" fmla="*/ 61 h 61"/>
              </a:gdLst>
              <a:ahLst/>
              <a:cxnLst>
                <a:cxn ang="0">
                  <a:pos x="18" y="8"/>
                </a:cxn>
                <a:cxn ang="0">
                  <a:pos x="8" y="11"/>
                </a:cxn>
                <a:cxn ang="0">
                  <a:pos x="1" y="16"/>
                </a:cxn>
                <a:cxn ang="0">
                  <a:pos x="8" y="21"/>
                </a:cxn>
                <a:cxn ang="0">
                  <a:pos x="18" y="16"/>
                </a:cxn>
                <a:cxn ang="0">
                  <a:pos x="25" y="8"/>
                </a:cxn>
                <a:cxn ang="0">
                  <a:pos x="34" y="0"/>
                </a:cxn>
                <a:cxn ang="0">
                  <a:pos x="45" y="4"/>
                </a:cxn>
                <a:cxn ang="0">
                  <a:pos x="22" y="8"/>
                </a:cxn>
                <a:cxn ang="0">
                  <a:pos x="18" y="8"/>
                </a:cxn>
              </a:cxnLst>
              <a:rect l="txL" t="txT" r="txR" b="tx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Freeform 73">
              <a:extLst>
                <a:ext uri="{FF2B5EF4-FFF2-40B4-BE49-F238E27FC236}">
                  <a16:creationId xmlns:a16="http://schemas.microsoft.com/office/drawing/2014/main" id="{7E2E55CD-9FC0-424C-8C09-93B1B4890A5A}"/>
                </a:ext>
              </a:extLst>
            </p:cNvPr>
            <p:cNvSpPr/>
            <p:nvPr/>
          </p:nvSpPr>
          <p:spPr>
            <a:xfrm>
              <a:off x="4710" y="1513"/>
              <a:ext cx="20" cy="21"/>
            </a:xfrm>
            <a:custGeom>
              <a:avLst/>
              <a:gdLst>
                <a:gd name="txL" fmla="*/ 0 w 23"/>
                <a:gd name="txT" fmla="*/ 0 h 30"/>
                <a:gd name="txR" fmla="*/ 23 w 23"/>
                <a:gd name="txB" fmla="*/ 30 h 30"/>
              </a:gdLst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8" y="11"/>
                </a:cxn>
                <a:cxn ang="0">
                  <a:pos x="6" y="0"/>
                </a:cxn>
              </a:cxnLst>
              <a:rect l="txL" t="txT" r="txR" b="tx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0" name="Freeform 74">
              <a:extLst>
                <a:ext uri="{FF2B5EF4-FFF2-40B4-BE49-F238E27FC236}">
                  <a16:creationId xmlns:a16="http://schemas.microsoft.com/office/drawing/2014/main" id="{FC83B679-34B7-4207-8AE7-0049D1D85EDB}"/>
                </a:ext>
              </a:extLst>
            </p:cNvPr>
            <p:cNvSpPr/>
            <p:nvPr/>
          </p:nvSpPr>
          <p:spPr>
            <a:xfrm>
              <a:off x="4701" y="1492"/>
              <a:ext cx="23" cy="16"/>
            </a:xfrm>
            <a:custGeom>
              <a:avLst/>
              <a:gdLst>
                <a:gd name="txL" fmla="*/ 0 w 26"/>
                <a:gd name="txT" fmla="*/ 0 h 23"/>
                <a:gd name="txR" fmla="*/ 26 w 26"/>
                <a:gd name="txB" fmla="*/ 23 h 23"/>
              </a:gdLst>
              <a:ahLst/>
              <a:cxnLst>
                <a:cxn ang="0">
                  <a:pos x="13" y="0"/>
                </a:cxn>
                <a:cxn ang="0">
                  <a:pos x="0" y="5"/>
                </a:cxn>
                <a:cxn ang="0">
                  <a:pos x="15" y="7"/>
                </a:cxn>
                <a:cxn ang="0">
                  <a:pos x="13" y="0"/>
                </a:cxn>
              </a:cxnLst>
              <a:rect l="txL" t="txT" r="txR" b="tx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1" name="Freeform 75">
              <a:extLst>
                <a:ext uri="{FF2B5EF4-FFF2-40B4-BE49-F238E27FC236}">
                  <a16:creationId xmlns:a16="http://schemas.microsoft.com/office/drawing/2014/main" id="{55A0CC1B-48BB-4B14-9876-0F11A27270D3}"/>
                </a:ext>
              </a:extLst>
            </p:cNvPr>
            <p:cNvSpPr/>
            <p:nvPr/>
          </p:nvSpPr>
          <p:spPr>
            <a:xfrm>
              <a:off x="4525" y="1311"/>
              <a:ext cx="27" cy="31"/>
            </a:xfrm>
            <a:custGeom>
              <a:avLst/>
              <a:gdLst>
                <a:gd name="txL" fmla="*/ 0 w 32"/>
                <a:gd name="txT" fmla="*/ 0 h 44"/>
                <a:gd name="txR" fmla="*/ 32 w 32"/>
                <a:gd name="txB" fmla="*/ 44 h 44"/>
              </a:gdLst>
              <a:ahLst/>
              <a:cxnLst>
                <a:cxn ang="0">
                  <a:pos x="17" y="0"/>
                </a:cxn>
                <a:cxn ang="0">
                  <a:pos x="6" y="4"/>
                </a:cxn>
                <a:cxn ang="0">
                  <a:pos x="7" y="11"/>
                </a:cxn>
                <a:cxn ang="0">
                  <a:pos x="14" y="13"/>
                </a:cxn>
                <a:cxn ang="0">
                  <a:pos x="17" y="0"/>
                </a:cxn>
              </a:cxnLst>
              <a:rect l="txL" t="txT" r="txR" b="tx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" name="Freeform 76">
              <a:extLst>
                <a:ext uri="{FF2B5EF4-FFF2-40B4-BE49-F238E27FC236}">
                  <a16:creationId xmlns:a16="http://schemas.microsoft.com/office/drawing/2014/main" id="{8518F90D-728A-465E-A475-FC5A71966DD8}"/>
                </a:ext>
              </a:extLst>
            </p:cNvPr>
            <p:cNvSpPr/>
            <p:nvPr/>
          </p:nvSpPr>
          <p:spPr>
            <a:xfrm>
              <a:off x="4564" y="1351"/>
              <a:ext cx="30" cy="31"/>
            </a:xfrm>
            <a:custGeom>
              <a:avLst/>
              <a:gdLst>
                <a:gd name="txL" fmla="*/ 0 w 34"/>
                <a:gd name="txT" fmla="*/ 0 h 44"/>
                <a:gd name="txR" fmla="*/ 34 w 34"/>
                <a:gd name="txB" fmla="*/ 44 h 44"/>
              </a:gdLst>
              <a:ahLst/>
              <a:cxnLst>
                <a:cxn ang="0">
                  <a:pos x="20" y="0"/>
                </a:cxn>
                <a:cxn ang="0">
                  <a:pos x="7" y="3"/>
                </a:cxn>
                <a:cxn ang="0">
                  <a:pos x="10" y="11"/>
                </a:cxn>
                <a:cxn ang="0">
                  <a:pos x="18" y="13"/>
                </a:cxn>
                <a:cxn ang="0">
                  <a:pos x="20" y="0"/>
                </a:cxn>
              </a:cxnLst>
              <a:rect l="txL" t="txT" r="txR" b="tx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3" name="Freeform 77">
              <a:extLst>
                <a:ext uri="{FF2B5EF4-FFF2-40B4-BE49-F238E27FC236}">
                  <a16:creationId xmlns:a16="http://schemas.microsoft.com/office/drawing/2014/main" id="{E994C2A5-17AB-4840-B196-BA35EFC53286}"/>
                </a:ext>
              </a:extLst>
            </p:cNvPr>
            <p:cNvSpPr/>
            <p:nvPr/>
          </p:nvSpPr>
          <p:spPr>
            <a:xfrm>
              <a:off x="4595" y="1410"/>
              <a:ext cx="32" cy="26"/>
            </a:xfrm>
            <a:custGeom>
              <a:avLst/>
              <a:gdLst>
                <a:gd name="txL" fmla="*/ 0 w 38"/>
                <a:gd name="txT" fmla="*/ 0 h 37"/>
                <a:gd name="txR" fmla="*/ 38 w 38"/>
                <a:gd name="txB" fmla="*/ 37 h 37"/>
              </a:gdLst>
              <a:ahLst/>
              <a:cxnLst>
                <a:cxn ang="0">
                  <a:pos x="20" y="1"/>
                </a:cxn>
                <a:cxn ang="0">
                  <a:pos x="6" y="1"/>
                </a:cxn>
                <a:cxn ang="0">
                  <a:pos x="8" y="9"/>
                </a:cxn>
                <a:cxn ang="0">
                  <a:pos x="16" y="10"/>
                </a:cxn>
                <a:cxn ang="0">
                  <a:pos x="20" y="1"/>
                </a:cxn>
              </a:cxnLst>
              <a:rect l="txL" t="txT" r="txR" b="tx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" name="Freeform 78">
              <a:extLst>
                <a:ext uri="{FF2B5EF4-FFF2-40B4-BE49-F238E27FC236}">
                  <a16:creationId xmlns:a16="http://schemas.microsoft.com/office/drawing/2014/main" id="{402B8BBA-7AF1-40E7-8C39-FB1FB3F4DC30}"/>
                </a:ext>
              </a:extLst>
            </p:cNvPr>
            <p:cNvSpPr/>
            <p:nvPr/>
          </p:nvSpPr>
          <p:spPr>
            <a:xfrm>
              <a:off x="4634" y="1400"/>
              <a:ext cx="32" cy="25"/>
            </a:xfrm>
            <a:custGeom>
              <a:avLst/>
              <a:gdLst>
                <a:gd name="txL" fmla="*/ 0 w 38"/>
                <a:gd name="txT" fmla="*/ 0 h 34"/>
                <a:gd name="txR" fmla="*/ 38 w 38"/>
                <a:gd name="txB" fmla="*/ 34 h 34"/>
              </a:gdLst>
              <a:ahLst/>
              <a:cxnLst>
                <a:cxn ang="0">
                  <a:pos x="20" y="1"/>
                </a:cxn>
                <a:cxn ang="0">
                  <a:pos x="6" y="1"/>
                </a:cxn>
                <a:cxn ang="0">
                  <a:pos x="9" y="9"/>
                </a:cxn>
                <a:cxn ang="0">
                  <a:pos x="16" y="9"/>
                </a:cxn>
                <a:cxn ang="0">
                  <a:pos x="20" y="1"/>
                </a:cxn>
              </a:cxnLst>
              <a:rect l="txL" t="txT" r="txR" b="tx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Freeform 79">
              <a:extLst>
                <a:ext uri="{FF2B5EF4-FFF2-40B4-BE49-F238E27FC236}">
                  <a16:creationId xmlns:a16="http://schemas.microsoft.com/office/drawing/2014/main" id="{680A3E09-CBEE-437F-A07D-562E780E907E}"/>
                </a:ext>
              </a:extLst>
            </p:cNvPr>
            <p:cNvSpPr/>
            <p:nvPr/>
          </p:nvSpPr>
          <p:spPr>
            <a:xfrm>
              <a:off x="4623" y="1367"/>
              <a:ext cx="30" cy="19"/>
            </a:xfrm>
            <a:custGeom>
              <a:avLst/>
              <a:gdLst>
                <a:gd name="txL" fmla="*/ 0 w 35"/>
                <a:gd name="txT" fmla="*/ 0 h 27"/>
                <a:gd name="txR" fmla="*/ 35 w 35"/>
                <a:gd name="txB" fmla="*/ 27 h 27"/>
              </a:gdLst>
              <a:ahLst/>
              <a:cxnLst>
                <a:cxn ang="0">
                  <a:pos x="20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15" y="6"/>
                </a:cxn>
                <a:cxn ang="0">
                  <a:pos x="20" y="1"/>
                </a:cxn>
              </a:cxnLst>
              <a:rect l="txL" t="txT" r="txR" b="tx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Freeform 80">
              <a:extLst>
                <a:ext uri="{FF2B5EF4-FFF2-40B4-BE49-F238E27FC236}">
                  <a16:creationId xmlns:a16="http://schemas.microsoft.com/office/drawing/2014/main" id="{328B309D-42D4-43FB-A180-5B59D36325DD}"/>
                </a:ext>
              </a:extLst>
            </p:cNvPr>
            <p:cNvSpPr/>
            <p:nvPr/>
          </p:nvSpPr>
          <p:spPr>
            <a:xfrm>
              <a:off x="4593" y="1343"/>
              <a:ext cx="30" cy="33"/>
            </a:xfrm>
            <a:custGeom>
              <a:avLst/>
              <a:gdLst>
                <a:gd name="txL" fmla="*/ 0 w 35"/>
                <a:gd name="txT" fmla="*/ 0 h 47"/>
                <a:gd name="txR" fmla="*/ 35 w 35"/>
                <a:gd name="txB" fmla="*/ 47 h 47"/>
              </a:gdLst>
              <a:ahLst/>
              <a:cxnLst>
                <a:cxn ang="0">
                  <a:pos x="18" y="6"/>
                </a:cxn>
                <a:cxn ang="0">
                  <a:pos x="12" y="1"/>
                </a:cxn>
                <a:cxn ang="0">
                  <a:pos x="7" y="9"/>
                </a:cxn>
                <a:cxn ang="0">
                  <a:pos x="12" y="13"/>
                </a:cxn>
                <a:cxn ang="0">
                  <a:pos x="17" y="10"/>
                </a:cxn>
                <a:cxn ang="0">
                  <a:pos x="18" y="6"/>
                </a:cxn>
              </a:cxnLst>
              <a:rect l="txL" t="txT" r="txR" b="tx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Freeform 81">
              <a:extLst>
                <a:ext uri="{FF2B5EF4-FFF2-40B4-BE49-F238E27FC236}">
                  <a16:creationId xmlns:a16="http://schemas.microsoft.com/office/drawing/2014/main" id="{84B4C5A2-0159-4129-9033-82A97194C88C}"/>
                </a:ext>
              </a:extLst>
            </p:cNvPr>
            <p:cNvSpPr/>
            <p:nvPr/>
          </p:nvSpPr>
          <p:spPr>
            <a:xfrm>
              <a:off x="4556" y="1329"/>
              <a:ext cx="27" cy="24"/>
            </a:xfrm>
            <a:custGeom>
              <a:avLst/>
              <a:gdLst>
                <a:gd name="txL" fmla="*/ 0 w 32"/>
                <a:gd name="txT" fmla="*/ 0 h 35"/>
                <a:gd name="txR" fmla="*/ 32 w 32"/>
                <a:gd name="txB" fmla="*/ 35 h 35"/>
              </a:gdLst>
              <a:ahLst/>
              <a:cxnLst>
                <a:cxn ang="0">
                  <a:pos x="14" y="3"/>
                </a:cxn>
                <a:cxn ang="0">
                  <a:pos x="6" y="1"/>
                </a:cxn>
                <a:cxn ang="0">
                  <a:pos x="7" y="8"/>
                </a:cxn>
                <a:cxn ang="0">
                  <a:pos x="14" y="9"/>
                </a:cxn>
                <a:cxn ang="0">
                  <a:pos x="14" y="3"/>
                </a:cxn>
              </a:cxnLst>
              <a:rect l="txL" t="txT" r="txR" b="tx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Freeform 82">
              <a:extLst>
                <a:ext uri="{FF2B5EF4-FFF2-40B4-BE49-F238E27FC236}">
                  <a16:creationId xmlns:a16="http://schemas.microsoft.com/office/drawing/2014/main" id="{CAD6DD60-D943-4906-8686-3865A177D568}"/>
                </a:ext>
              </a:extLst>
            </p:cNvPr>
            <p:cNvSpPr/>
            <p:nvPr/>
          </p:nvSpPr>
          <p:spPr>
            <a:xfrm>
              <a:off x="4602" y="1378"/>
              <a:ext cx="27" cy="24"/>
            </a:xfrm>
            <a:custGeom>
              <a:avLst/>
              <a:gdLst>
                <a:gd name="txL" fmla="*/ 0 w 32"/>
                <a:gd name="txT" fmla="*/ 0 h 35"/>
                <a:gd name="txR" fmla="*/ 32 w 32"/>
                <a:gd name="txB" fmla="*/ 35 h 35"/>
              </a:gdLst>
              <a:ahLst/>
              <a:cxnLst>
                <a:cxn ang="0">
                  <a:pos x="14" y="3"/>
                </a:cxn>
                <a:cxn ang="0">
                  <a:pos x="6" y="1"/>
                </a:cxn>
                <a:cxn ang="0">
                  <a:pos x="7" y="8"/>
                </a:cxn>
                <a:cxn ang="0">
                  <a:pos x="14" y="9"/>
                </a:cxn>
                <a:cxn ang="0">
                  <a:pos x="14" y="3"/>
                </a:cxn>
              </a:cxnLst>
              <a:rect l="txL" t="txT" r="txR" b="tx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Freeform 83">
              <a:extLst>
                <a:ext uri="{FF2B5EF4-FFF2-40B4-BE49-F238E27FC236}">
                  <a16:creationId xmlns:a16="http://schemas.microsoft.com/office/drawing/2014/main" id="{5D2DB756-B118-436B-8AAD-0C08F5333025}"/>
                </a:ext>
              </a:extLst>
            </p:cNvPr>
            <p:cNvSpPr/>
            <p:nvPr/>
          </p:nvSpPr>
          <p:spPr>
            <a:xfrm>
              <a:off x="2750" y="93"/>
              <a:ext cx="162" cy="101"/>
            </a:xfrm>
            <a:custGeom>
              <a:avLst/>
              <a:gdLst>
                <a:gd name="txL" fmla="*/ 0 w 189"/>
                <a:gd name="txT" fmla="*/ 0 h 144"/>
                <a:gd name="txR" fmla="*/ 189 w 189"/>
                <a:gd name="txB" fmla="*/ 144 h 144"/>
              </a:gdLst>
              <a:ahLst/>
              <a:cxnLst>
                <a:cxn ang="0">
                  <a:pos x="108" y="1"/>
                </a:cxn>
                <a:cxn ang="0">
                  <a:pos x="117" y="1"/>
                </a:cxn>
                <a:cxn ang="0">
                  <a:pos x="119" y="6"/>
                </a:cxn>
                <a:cxn ang="0">
                  <a:pos x="117" y="8"/>
                </a:cxn>
                <a:cxn ang="0">
                  <a:pos x="82" y="15"/>
                </a:cxn>
                <a:cxn ang="0">
                  <a:pos x="69" y="20"/>
                </a:cxn>
                <a:cxn ang="0">
                  <a:pos x="61" y="21"/>
                </a:cxn>
                <a:cxn ang="0">
                  <a:pos x="45" y="29"/>
                </a:cxn>
                <a:cxn ang="0">
                  <a:pos x="47" y="32"/>
                </a:cxn>
                <a:cxn ang="0">
                  <a:pos x="52" y="40"/>
                </a:cxn>
                <a:cxn ang="0">
                  <a:pos x="68" y="43"/>
                </a:cxn>
                <a:cxn ang="0">
                  <a:pos x="59" y="48"/>
                </a:cxn>
                <a:cxn ang="0">
                  <a:pos x="52" y="45"/>
                </a:cxn>
                <a:cxn ang="0">
                  <a:pos x="45" y="46"/>
                </a:cxn>
                <a:cxn ang="0">
                  <a:pos x="13" y="42"/>
                </a:cxn>
                <a:cxn ang="0">
                  <a:pos x="12" y="36"/>
                </a:cxn>
                <a:cxn ang="0">
                  <a:pos x="29" y="31"/>
                </a:cxn>
                <a:cxn ang="0">
                  <a:pos x="33" y="26"/>
                </a:cxn>
                <a:cxn ang="0">
                  <a:pos x="29" y="22"/>
                </a:cxn>
                <a:cxn ang="0">
                  <a:pos x="46" y="15"/>
                </a:cxn>
                <a:cxn ang="0">
                  <a:pos x="61" y="13"/>
                </a:cxn>
                <a:cxn ang="0">
                  <a:pos x="71" y="8"/>
                </a:cxn>
                <a:cxn ang="0">
                  <a:pos x="108" y="1"/>
                </a:cxn>
              </a:cxnLst>
              <a:rect l="txL" t="txT" r="txR" b="tx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Freeform 84">
              <a:extLst>
                <a:ext uri="{FF2B5EF4-FFF2-40B4-BE49-F238E27FC236}">
                  <a16:creationId xmlns:a16="http://schemas.microsoft.com/office/drawing/2014/main" id="{A9E2F46F-3231-44AE-A94A-9B89AB34C23C}"/>
                </a:ext>
              </a:extLst>
            </p:cNvPr>
            <p:cNvSpPr/>
            <p:nvPr/>
          </p:nvSpPr>
          <p:spPr>
            <a:xfrm>
              <a:off x="2847" y="191"/>
              <a:ext cx="46" cy="11"/>
            </a:xfrm>
            <a:custGeom>
              <a:avLst/>
              <a:gdLst>
                <a:gd name="txL" fmla="*/ 0 w 53"/>
                <a:gd name="txT" fmla="*/ 0 h 17"/>
                <a:gd name="txR" fmla="*/ 53 w 53"/>
                <a:gd name="txB" fmla="*/ 17 h 17"/>
              </a:gdLst>
              <a:ahLst/>
              <a:cxnLst>
                <a:cxn ang="0">
                  <a:pos x="16" y="0"/>
                </a:cxn>
                <a:cxn ang="0">
                  <a:pos x="8" y="1"/>
                </a:cxn>
                <a:cxn ang="0">
                  <a:pos x="21" y="4"/>
                </a:cxn>
                <a:cxn ang="0">
                  <a:pos x="29" y="4"/>
                </a:cxn>
                <a:cxn ang="0">
                  <a:pos x="16" y="0"/>
                </a:cxn>
              </a:cxnLst>
              <a:rect l="txL" t="txT" r="txR" b="tx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Freeform 85">
              <a:extLst>
                <a:ext uri="{FF2B5EF4-FFF2-40B4-BE49-F238E27FC236}">
                  <a16:creationId xmlns:a16="http://schemas.microsoft.com/office/drawing/2014/main" id="{1B191019-EAF2-4ED5-9102-8D7F8D0F9EF1}"/>
                </a:ext>
              </a:extLst>
            </p:cNvPr>
            <p:cNvSpPr/>
            <p:nvPr/>
          </p:nvSpPr>
          <p:spPr>
            <a:xfrm>
              <a:off x="3082" y="45"/>
              <a:ext cx="49" cy="26"/>
            </a:xfrm>
            <a:custGeom>
              <a:avLst/>
              <a:gdLst>
                <a:gd name="txL" fmla="*/ 0 w 57"/>
                <a:gd name="txT" fmla="*/ 0 h 37"/>
                <a:gd name="txR" fmla="*/ 57 w 57"/>
                <a:gd name="txB" fmla="*/ 37 h 37"/>
              </a:gdLst>
              <a:ahLst/>
              <a:cxnLst>
                <a:cxn ang="0">
                  <a:pos x="36" y="1"/>
                </a:cxn>
                <a:cxn ang="0">
                  <a:pos x="15" y="8"/>
                </a:cxn>
                <a:cxn ang="0">
                  <a:pos x="7" y="12"/>
                </a:cxn>
                <a:cxn ang="0">
                  <a:pos x="6" y="1"/>
                </a:cxn>
                <a:cxn ang="0">
                  <a:pos x="13" y="0"/>
                </a:cxn>
                <a:cxn ang="0">
                  <a:pos x="36" y="1"/>
                </a:cxn>
              </a:cxnLst>
              <a:rect l="txL" t="txT" r="txR" b="tx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Freeform 86">
              <a:extLst>
                <a:ext uri="{FF2B5EF4-FFF2-40B4-BE49-F238E27FC236}">
                  <a16:creationId xmlns:a16="http://schemas.microsoft.com/office/drawing/2014/main" id="{0D1BCD9D-30D5-4E64-88E8-172115A8F6C5}"/>
                </a:ext>
              </a:extLst>
            </p:cNvPr>
            <p:cNvSpPr/>
            <p:nvPr/>
          </p:nvSpPr>
          <p:spPr>
            <a:xfrm>
              <a:off x="3117" y="57"/>
              <a:ext cx="58" cy="19"/>
            </a:xfrm>
            <a:custGeom>
              <a:avLst/>
              <a:gdLst>
                <a:gd name="txL" fmla="*/ 0 w 68"/>
                <a:gd name="txT" fmla="*/ 0 h 26"/>
                <a:gd name="txR" fmla="*/ 68 w 68"/>
                <a:gd name="txB" fmla="*/ 26 h 26"/>
              </a:gdLst>
              <a:ahLst/>
              <a:cxnLst>
                <a:cxn ang="0">
                  <a:pos x="18" y="0"/>
                </a:cxn>
                <a:cxn ang="0">
                  <a:pos x="7" y="2"/>
                </a:cxn>
                <a:cxn ang="0">
                  <a:pos x="36" y="10"/>
                </a:cxn>
                <a:cxn ang="0">
                  <a:pos x="39" y="10"/>
                </a:cxn>
                <a:cxn ang="0">
                  <a:pos x="18" y="0"/>
                </a:cxn>
              </a:cxnLst>
              <a:rect l="txL" t="txT" r="txR" b="tx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Freeform 87">
              <a:extLst>
                <a:ext uri="{FF2B5EF4-FFF2-40B4-BE49-F238E27FC236}">
                  <a16:creationId xmlns:a16="http://schemas.microsoft.com/office/drawing/2014/main" id="{6A381471-FD0A-49B1-ADE3-45B4A004715A}"/>
                </a:ext>
              </a:extLst>
            </p:cNvPr>
            <p:cNvSpPr/>
            <p:nvPr/>
          </p:nvSpPr>
          <p:spPr>
            <a:xfrm>
              <a:off x="3179" y="60"/>
              <a:ext cx="58" cy="30"/>
            </a:xfrm>
            <a:custGeom>
              <a:avLst/>
              <a:gdLst>
                <a:gd name="txL" fmla="*/ 0 w 66"/>
                <a:gd name="txT" fmla="*/ 0 h 43"/>
                <a:gd name="txR" fmla="*/ 66 w 66"/>
                <a:gd name="txB" fmla="*/ 43 h 43"/>
              </a:gdLst>
              <a:ahLst/>
              <a:cxnLst>
                <a:cxn ang="0">
                  <a:pos x="34" y="3"/>
                </a:cxn>
                <a:cxn ang="0">
                  <a:pos x="18" y="3"/>
                </a:cxn>
                <a:cxn ang="0">
                  <a:pos x="7" y="3"/>
                </a:cxn>
                <a:cxn ang="0">
                  <a:pos x="5" y="12"/>
                </a:cxn>
                <a:cxn ang="0">
                  <a:pos x="22" y="15"/>
                </a:cxn>
                <a:cxn ang="0">
                  <a:pos x="41" y="9"/>
                </a:cxn>
                <a:cxn ang="0">
                  <a:pos x="34" y="3"/>
                </a:cxn>
              </a:cxnLst>
              <a:rect l="txL" t="txT" r="txR" b="tx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Freeform 88">
              <a:extLst>
                <a:ext uri="{FF2B5EF4-FFF2-40B4-BE49-F238E27FC236}">
                  <a16:creationId xmlns:a16="http://schemas.microsoft.com/office/drawing/2014/main" id="{FE2B6607-8992-4D0B-B730-196849ADD6D4}"/>
                </a:ext>
              </a:extLst>
            </p:cNvPr>
            <p:cNvSpPr/>
            <p:nvPr/>
          </p:nvSpPr>
          <p:spPr>
            <a:xfrm>
              <a:off x="3581" y="85"/>
              <a:ext cx="101" cy="29"/>
            </a:xfrm>
            <a:custGeom>
              <a:avLst/>
              <a:gdLst>
                <a:gd name="txL" fmla="*/ 0 w 117"/>
                <a:gd name="txT" fmla="*/ 0 h 41"/>
                <a:gd name="txR" fmla="*/ 117 w 117"/>
                <a:gd name="txB" fmla="*/ 41 h 41"/>
              </a:gdLst>
              <a:ahLst/>
              <a:cxnLst>
                <a:cxn ang="0">
                  <a:pos x="9" y="0"/>
                </a:cxn>
                <a:cxn ang="0">
                  <a:pos x="5" y="6"/>
                </a:cxn>
                <a:cxn ang="0">
                  <a:pos x="32" y="11"/>
                </a:cxn>
                <a:cxn ang="0">
                  <a:pos x="49" y="13"/>
                </a:cxn>
                <a:cxn ang="0">
                  <a:pos x="73" y="8"/>
                </a:cxn>
                <a:cxn ang="0">
                  <a:pos x="50" y="1"/>
                </a:cxn>
                <a:cxn ang="0">
                  <a:pos x="9" y="0"/>
                </a:cxn>
              </a:cxnLst>
              <a:rect l="txL" t="txT" r="txR" b="tx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Freeform 89">
              <a:extLst>
                <a:ext uri="{FF2B5EF4-FFF2-40B4-BE49-F238E27FC236}">
                  <a16:creationId xmlns:a16="http://schemas.microsoft.com/office/drawing/2014/main" id="{124F9A3F-0899-4922-BBF0-04C16EE60A26}"/>
                </a:ext>
              </a:extLst>
            </p:cNvPr>
            <p:cNvSpPr/>
            <p:nvPr/>
          </p:nvSpPr>
          <p:spPr>
            <a:xfrm>
              <a:off x="3684" y="84"/>
              <a:ext cx="53" cy="23"/>
            </a:xfrm>
            <a:custGeom>
              <a:avLst/>
              <a:gdLst>
                <a:gd name="txL" fmla="*/ 0 w 62"/>
                <a:gd name="txT" fmla="*/ 0 h 32"/>
                <a:gd name="txR" fmla="*/ 62 w 62"/>
                <a:gd name="txB" fmla="*/ 32 h 32"/>
              </a:gdLst>
              <a:ahLst/>
              <a:cxnLst>
                <a:cxn ang="0">
                  <a:pos x="20" y="1"/>
                </a:cxn>
                <a:cxn ang="0">
                  <a:pos x="38" y="4"/>
                </a:cxn>
                <a:cxn ang="0">
                  <a:pos x="19" y="12"/>
                </a:cxn>
                <a:cxn ang="0">
                  <a:pos x="3" y="9"/>
                </a:cxn>
                <a:cxn ang="0">
                  <a:pos x="20" y="1"/>
                </a:cxn>
              </a:cxnLst>
              <a:rect l="txL" t="txT" r="txR" b="tx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Freeform 90">
              <a:extLst>
                <a:ext uri="{FF2B5EF4-FFF2-40B4-BE49-F238E27FC236}">
                  <a16:creationId xmlns:a16="http://schemas.microsoft.com/office/drawing/2014/main" id="{02A5FF9F-9C4D-4D4E-A7D0-CBEBDA0EFD37}"/>
                </a:ext>
              </a:extLst>
            </p:cNvPr>
            <p:cNvSpPr/>
            <p:nvPr/>
          </p:nvSpPr>
          <p:spPr>
            <a:xfrm>
              <a:off x="3660" y="111"/>
              <a:ext cx="42" cy="16"/>
            </a:xfrm>
            <a:custGeom>
              <a:avLst/>
              <a:gdLst>
                <a:gd name="txL" fmla="*/ 0 w 49"/>
                <a:gd name="txT" fmla="*/ 0 h 23"/>
                <a:gd name="txR" fmla="*/ 49 w 49"/>
                <a:gd name="txB" fmla="*/ 23 h 23"/>
              </a:gdLst>
              <a:ahLst/>
              <a:cxnLst>
                <a:cxn ang="0">
                  <a:pos x="13" y="1"/>
                </a:cxn>
                <a:cxn ang="0">
                  <a:pos x="3" y="1"/>
                </a:cxn>
                <a:cxn ang="0">
                  <a:pos x="24" y="8"/>
                </a:cxn>
                <a:cxn ang="0">
                  <a:pos x="13" y="1"/>
                </a:cxn>
              </a:cxnLst>
              <a:rect l="txL" t="txT" r="txR" b="tx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Freeform 91">
              <a:extLst>
                <a:ext uri="{FF2B5EF4-FFF2-40B4-BE49-F238E27FC236}">
                  <a16:creationId xmlns:a16="http://schemas.microsoft.com/office/drawing/2014/main" id="{66F7DBF0-5A40-474E-8EC2-7C38C70E40A3}"/>
                </a:ext>
              </a:extLst>
            </p:cNvPr>
            <p:cNvSpPr/>
            <p:nvPr/>
          </p:nvSpPr>
          <p:spPr>
            <a:xfrm>
              <a:off x="3950" y="321"/>
              <a:ext cx="87" cy="106"/>
            </a:xfrm>
            <a:custGeom>
              <a:avLst/>
              <a:gdLst>
                <a:gd name="txL" fmla="*/ 0 w 102"/>
                <a:gd name="txT" fmla="*/ 0 h 152"/>
                <a:gd name="txR" fmla="*/ 102 w 102"/>
                <a:gd name="txB" fmla="*/ 152 h 152"/>
              </a:gdLst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9" y="14"/>
                </a:cxn>
                <a:cxn ang="0">
                  <a:pos x="20" y="24"/>
                </a:cxn>
                <a:cxn ang="0">
                  <a:pos x="22" y="36"/>
                </a:cxn>
                <a:cxn ang="0">
                  <a:pos x="49" y="52"/>
                </a:cxn>
                <a:cxn ang="0">
                  <a:pos x="53" y="42"/>
                </a:cxn>
                <a:cxn ang="0">
                  <a:pos x="46" y="35"/>
                </a:cxn>
                <a:cxn ang="0">
                  <a:pos x="38" y="31"/>
                </a:cxn>
                <a:cxn ang="0">
                  <a:pos x="32" y="25"/>
                </a:cxn>
                <a:cxn ang="0">
                  <a:pos x="26" y="15"/>
                </a:cxn>
                <a:cxn ang="0">
                  <a:pos x="3" y="4"/>
                </a:cxn>
                <a:cxn ang="0">
                  <a:pos x="3" y="0"/>
                </a:cxn>
              </a:cxnLst>
              <a:rect l="txL" t="txT" r="txR" b="tx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Freeform 92">
              <a:extLst>
                <a:ext uri="{FF2B5EF4-FFF2-40B4-BE49-F238E27FC236}">
                  <a16:creationId xmlns:a16="http://schemas.microsoft.com/office/drawing/2014/main" id="{86759385-5E84-479F-8A63-42C95BC57BCD}"/>
                </a:ext>
              </a:extLst>
            </p:cNvPr>
            <p:cNvSpPr/>
            <p:nvPr/>
          </p:nvSpPr>
          <p:spPr>
            <a:xfrm>
              <a:off x="4020" y="431"/>
              <a:ext cx="63" cy="73"/>
            </a:xfrm>
            <a:custGeom>
              <a:avLst/>
              <a:gdLst>
                <a:gd name="txL" fmla="*/ 0 w 74"/>
                <a:gd name="txT" fmla="*/ 0 h 103"/>
                <a:gd name="txR" fmla="*/ 74 w 74"/>
                <a:gd name="txB" fmla="*/ 103 h 103"/>
              </a:gdLst>
              <a:ahLst/>
              <a:cxnLst>
                <a:cxn ang="0">
                  <a:pos x="39" y="8"/>
                </a:cxn>
                <a:cxn ang="0">
                  <a:pos x="46" y="14"/>
                </a:cxn>
                <a:cxn ang="0">
                  <a:pos x="19" y="30"/>
                </a:cxn>
                <a:cxn ang="0">
                  <a:pos x="20" y="35"/>
                </a:cxn>
                <a:cxn ang="0">
                  <a:pos x="12" y="33"/>
                </a:cxn>
                <a:cxn ang="0">
                  <a:pos x="3" y="30"/>
                </a:cxn>
                <a:cxn ang="0">
                  <a:pos x="0" y="29"/>
                </a:cxn>
                <a:cxn ang="0">
                  <a:pos x="7" y="21"/>
                </a:cxn>
                <a:cxn ang="0">
                  <a:pos x="8" y="18"/>
                </a:cxn>
                <a:cxn ang="0">
                  <a:pos x="2" y="9"/>
                </a:cxn>
                <a:cxn ang="0">
                  <a:pos x="3" y="5"/>
                </a:cxn>
                <a:cxn ang="0">
                  <a:pos x="16" y="8"/>
                </a:cxn>
                <a:cxn ang="0">
                  <a:pos x="22" y="13"/>
                </a:cxn>
                <a:cxn ang="0">
                  <a:pos x="39" y="8"/>
                </a:cxn>
              </a:cxnLst>
              <a:rect l="txL" t="txT" r="txR" b="tx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Freeform 93">
              <a:extLst>
                <a:ext uri="{FF2B5EF4-FFF2-40B4-BE49-F238E27FC236}">
                  <a16:creationId xmlns:a16="http://schemas.microsoft.com/office/drawing/2014/main" id="{5A7FCAB7-F2DC-4816-A9C0-834EF963C9FA}"/>
                </a:ext>
              </a:extLst>
            </p:cNvPr>
            <p:cNvSpPr/>
            <p:nvPr/>
          </p:nvSpPr>
          <p:spPr>
            <a:xfrm>
              <a:off x="3978" y="506"/>
              <a:ext cx="126" cy="176"/>
            </a:xfrm>
            <a:custGeom>
              <a:avLst/>
              <a:gdLst>
                <a:gd name="txL" fmla="*/ 0 w 146"/>
                <a:gd name="txT" fmla="*/ 0 h 252"/>
                <a:gd name="txR" fmla="*/ 146 w 146"/>
                <a:gd name="txB" fmla="*/ 252 h 252"/>
              </a:gdLst>
              <a:ahLst/>
              <a:cxnLst>
                <a:cxn ang="0">
                  <a:pos x="53" y="34"/>
                </a:cxn>
                <a:cxn ang="0">
                  <a:pos x="42" y="36"/>
                </a:cxn>
                <a:cxn ang="0">
                  <a:pos x="41" y="45"/>
                </a:cxn>
                <a:cxn ang="0">
                  <a:pos x="14" y="50"/>
                </a:cxn>
                <a:cxn ang="0">
                  <a:pos x="5" y="57"/>
                </a:cxn>
                <a:cxn ang="0">
                  <a:pos x="13" y="62"/>
                </a:cxn>
                <a:cxn ang="0">
                  <a:pos x="5" y="67"/>
                </a:cxn>
                <a:cxn ang="0">
                  <a:pos x="16" y="86"/>
                </a:cxn>
                <a:cxn ang="0">
                  <a:pos x="18" y="73"/>
                </a:cxn>
                <a:cxn ang="0">
                  <a:pos x="14" y="66"/>
                </a:cxn>
                <a:cxn ang="0">
                  <a:pos x="27" y="60"/>
                </a:cxn>
                <a:cxn ang="0">
                  <a:pos x="34" y="54"/>
                </a:cxn>
                <a:cxn ang="0">
                  <a:pos x="42" y="59"/>
                </a:cxn>
                <a:cxn ang="0">
                  <a:pos x="28" y="65"/>
                </a:cxn>
                <a:cxn ang="0">
                  <a:pos x="35" y="68"/>
                </a:cxn>
                <a:cxn ang="0">
                  <a:pos x="44" y="61"/>
                </a:cxn>
                <a:cxn ang="0">
                  <a:pos x="54" y="63"/>
                </a:cxn>
                <a:cxn ang="0">
                  <a:pos x="67" y="50"/>
                </a:cxn>
                <a:cxn ang="0">
                  <a:pos x="73" y="53"/>
                </a:cxn>
                <a:cxn ang="0">
                  <a:pos x="87" y="50"/>
                </a:cxn>
                <a:cxn ang="0">
                  <a:pos x="94" y="45"/>
                </a:cxn>
                <a:cxn ang="0">
                  <a:pos x="91" y="38"/>
                </a:cxn>
                <a:cxn ang="0">
                  <a:pos x="86" y="33"/>
                </a:cxn>
                <a:cxn ang="0">
                  <a:pos x="79" y="14"/>
                </a:cxn>
                <a:cxn ang="0">
                  <a:pos x="60" y="0"/>
                </a:cxn>
                <a:cxn ang="0">
                  <a:pos x="50" y="4"/>
                </a:cxn>
                <a:cxn ang="0">
                  <a:pos x="62" y="12"/>
                </a:cxn>
                <a:cxn ang="0">
                  <a:pos x="62" y="22"/>
                </a:cxn>
                <a:cxn ang="0">
                  <a:pos x="53" y="34"/>
                </a:cxn>
              </a:cxnLst>
              <a:rect l="txL" t="txT" r="txR" b="tx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Freeform 94">
              <a:extLst>
                <a:ext uri="{FF2B5EF4-FFF2-40B4-BE49-F238E27FC236}">
                  <a16:creationId xmlns:a16="http://schemas.microsoft.com/office/drawing/2014/main" id="{6752CB61-D2D5-46C9-8DF5-D5C37B3BCB2C}"/>
                </a:ext>
              </a:extLst>
            </p:cNvPr>
            <p:cNvSpPr/>
            <p:nvPr/>
          </p:nvSpPr>
          <p:spPr>
            <a:xfrm>
              <a:off x="2758" y="35"/>
              <a:ext cx="60" cy="28"/>
            </a:xfrm>
            <a:custGeom>
              <a:avLst/>
              <a:gdLst>
                <a:gd name="txL" fmla="*/ 0 w 70"/>
                <a:gd name="txT" fmla="*/ 0 h 40"/>
                <a:gd name="txR" fmla="*/ 70 w 70"/>
                <a:gd name="txB" fmla="*/ 40 h 40"/>
              </a:gdLst>
              <a:ahLst/>
              <a:cxnLst>
                <a:cxn ang="0">
                  <a:pos x="38" y="0"/>
                </a:cxn>
                <a:cxn ang="0">
                  <a:pos x="41" y="7"/>
                </a:cxn>
                <a:cxn ang="0">
                  <a:pos x="26" y="8"/>
                </a:cxn>
                <a:cxn ang="0">
                  <a:pos x="20" y="14"/>
                </a:cxn>
                <a:cxn ang="0">
                  <a:pos x="4" y="13"/>
                </a:cxn>
                <a:cxn ang="0">
                  <a:pos x="1" y="13"/>
                </a:cxn>
                <a:cxn ang="0">
                  <a:pos x="21" y="7"/>
                </a:cxn>
                <a:cxn ang="0">
                  <a:pos x="38" y="0"/>
                </a:cxn>
              </a:cxnLst>
              <a:rect l="txL" t="txT" r="txR" b="tx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Freeform 95">
              <a:extLst>
                <a:ext uri="{FF2B5EF4-FFF2-40B4-BE49-F238E27FC236}">
                  <a16:creationId xmlns:a16="http://schemas.microsoft.com/office/drawing/2014/main" id="{D504D5D6-4EBF-43D8-9460-4FD8A93A3102}"/>
                </a:ext>
              </a:extLst>
            </p:cNvPr>
            <p:cNvSpPr/>
            <p:nvPr/>
          </p:nvSpPr>
          <p:spPr>
            <a:xfrm>
              <a:off x="2635" y="43"/>
              <a:ext cx="22" cy="21"/>
            </a:xfrm>
            <a:custGeom>
              <a:avLst/>
              <a:gdLst>
                <a:gd name="txL" fmla="*/ 0 w 26"/>
                <a:gd name="txT" fmla="*/ 0 h 29"/>
                <a:gd name="txR" fmla="*/ 26 w 26"/>
                <a:gd name="txB" fmla="*/ 29 h 29"/>
              </a:gdLst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11" y="10"/>
                </a:cxn>
                <a:cxn ang="0">
                  <a:pos x="11" y="0"/>
                </a:cxn>
              </a:cxnLst>
              <a:rect l="txL" t="txT" r="txR" b="tx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Freeform 96">
              <a:extLst>
                <a:ext uri="{FF2B5EF4-FFF2-40B4-BE49-F238E27FC236}">
                  <a16:creationId xmlns:a16="http://schemas.microsoft.com/office/drawing/2014/main" id="{BF281AB3-3129-44ED-ADD0-6855599FD833}"/>
                </a:ext>
              </a:extLst>
            </p:cNvPr>
            <p:cNvSpPr/>
            <p:nvPr/>
          </p:nvSpPr>
          <p:spPr>
            <a:xfrm>
              <a:off x="2663" y="42"/>
              <a:ext cx="42" cy="25"/>
            </a:xfrm>
            <a:custGeom>
              <a:avLst/>
              <a:gdLst>
                <a:gd name="txL" fmla="*/ 0 w 49"/>
                <a:gd name="txT" fmla="*/ 0 h 36"/>
                <a:gd name="txR" fmla="*/ 49 w 49"/>
                <a:gd name="txB" fmla="*/ 36 h 36"/>
              </a:gdLst>
              <a:ahLst/>
              <a:cxnLst>
                <a:cxn ang="0">
                  <a:pos x="9" y="2"/>
                </a:cxn>
                <a:cxn ang="0">
                  <a:pos x="0" y="6"/>
                </a:cxn>
                <a:cxn ang="0">
                  <a:pos x="3" y="10"/>
                </a:cxn>
                <a:cxn ang="0">
                  <a:pos x="11" y="12"/>
                </a:cxn>
                <a:cxn ang="0">
                  <a:pos x="25" y="9"/>
                </a:cxn>
                <a:cxn ang="0">
                  <a:pos x="9" y="2"/>
                </a:cxn>
              </a:cxnLst>
              <a:rect l="txL" t="txT" r="txR" b="tx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97">
              <a:extLst>
                <a:ext uri="{FF2B5EF4-FFF2-40B4-BE49-F238E27FC236}">
                  <a16:creationId xmlns:a16="http://schemas.microsoft.com/office/drawing/2014/main" id="{CB7D5A06-C8A0-4797-ADF0-2BE53936A8B1}"/>
                </a:ext>
              </a:extLst>
            </p:cNvPr>
            <p:cNvSpPr/>
            <p:nvPr/>
          </p:nvSpPr>
          <p:spPr>
            <a:xfrm>
              <a:off x="2733" y="34"/>
              <a:ext cx="23" cy="15"/>
            </a:xfrm>
            <a:custGeom>
              <a:avLst/>
              <a:gdLst>
                <a:gd name="txL" fmla="*/ 0 w 27"/>
                <a:gd name="txT" fmla="*/ 0 h 22"/>
                <a:gd name="txR" fmla="*/ 27 w 27"/>
                <a:gd name="txB" fmla="*/ 22 h 22"/>
              </a:gdLst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12" y="7"/>
                </a:cxn>
                <a:cxn ang="0">
                  <a:pos x="7" y="0"/>
                </a:cxn>
              </a:cxnLst>
              <a:rect l="txL" t="txT" r="txR" b="tx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98">
              <a:extLst>
                <a:ext uri="{FF2B5EF4-FFF2-40B4-BE49-F238E27FC236}">
                  <a16:creationId xmlns:a16="http://schemas.microsoft.com/office/drawing/2014/main" id="{7CA613A4-BA74-4E72-925A-981BFE278C8C}"/>
                </a:ext>
              </a:extLst>
            </p:cNvPr>
            <p:cNvSpPr/>
            <p:nvPr/>
          </p:nvSpPr>
          <p:spPr>
            <a:xfrm>
              <a:off x="2712" y="50"/>
              <a:ext cx="17" cy="13"/>
            </a:xfrm>
            <a:custGeom>
              <a:avLst/>
              <a:gdLst>
                <a:gd name="txL" fmla="*/ 0 w 20"/>
                <a:gd name="txT" fmla="*/ 0 h 18"/>
                <a:gd name="txR" fmla="*/ 20 w 20"/>
                <a:gd name="txB" fmla="*/ 18 h 18"/>
              </a:gdLst>
              <a:ahLst/>
              <a:cxnLst>
                <a:cxn ang="0">
                  <a:pos x="7" y="0"/>
                </a:cxn>
                <a:cxn ang="0">
                  <a:pos x="6" y="7"/>
                </a:cxn>
                <a:cxn ang="0">
                  <a:pos x="7" y="0"/>
                </a:cxn>
              </a:cxnLst>
              <a:rect l="txL" t="txT" r="txR" b="tx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99">
              <a:extLst>
                <a:ext uri="{FF2B5EF4-FFF2-40B4-BE49-F238E27FC236}">
                  <a16:creationId xmlns:a16="http://schemas.microsoft.com/office/drawing/2014/main" id="{84BA807E-2DE9-45DD-A209-3BC181EA57BA}"/>
                </a:ext>
              </a:extLst>
            </p:cNvPr>
            <p:cNvSpPr/>
            <p:nvPr/>
          </p:nvSpPr>
          <p:spPr>
            <a:xfrm>
              <a:off x="4023" y="65"/>
              <a:ext cx="21" cy="31"/>
            </a:xfrm>
            <a:custGeom>
              <a:avLst/>
              <a:gdLst>
                <a:gd name="txL" fmla="*/ 0 w 24"/>
                <a:gd name="txT" fmla="*/ 0 h 44"/>
                <a:gd name="txR" fmla="*/ 24 w 24"/>
                <a:gd name="txB" fmla="*/ 44 h 44"/>
              </a:gdLst>
              <a:ahLst/>
              <a:cxnLst>
                <a:cxn ang="0">
                  <a:pos x="16" y="0"/>
                </a:cxn>
                <a:cxn ang="0">
                  <a:pos x="5" y="6"/>
                </a:cxn>
                <a:cxn ang="0">
                  <a:pos x="0" y="12"/>
                </a:cxn>
                <a:cxn ang="0">
                  <a:pos x="11" y="14"/>
                </a:cxn>
                <a:cxn ang="0">
                  <a:pos x="16" y="0"/>
                </a:cxn>
              </a:cxnLst>
              <a:rect l="txL" t="txT" r="txR" b="tx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100">
              <a:extLst>
                <a:ext uri="{FF2B5EF4-FFF2-40B4-BE49-F238E27FC236}">
                  <a16:creationId xmlns:a16="http://schemas.microsoft.com/office/drawing/2014/main" id="{F9121C73-1D79-4D8B-A8CB-8B2936DBB1B8}"/>
                </a:ext>
              </a:extLst>
            </p:cNvPr>
            <p:cNvSpPr/>
            <p:nvPr/>
          </p:nvSpPr>
          <p:spPr>
            <a:xfrm>
              <a:off x="3007" y="1423"/>
              <a:ext cx="35" cy="17"/>
            </a:xfrm>
            <a:custGeom>
              <a:avLst/>
              <a:gdLst>
                <a:gd name="txL" fmla="*/ 0 w 41"/>
                <a:gd name="txT" fmla="*/ 0 h 24"/>
                <a:gd name="txR" fmla="*/ 41 w 41"/>
                <a:gd name="txB" fmla="*/ 24 h 24"/>
              </a:gdLst>
              <a:ahLst/>
              <a:cxnLst>
                <a:cxn ang="0">
                  <a:pos x="19" y="0"/>
                </a:cxn>
                <a:cxn ang="0">
                  <a:pos x="16" y="9"/>
                </a:cxn>
                <a:cxn ang="0">
                  <a:pos x="19" y="0"/>
                </a:cxn>
              </a:cxnLst>
              <a:rect l="txL" t="txT" r="txR" b="tx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101">
              <a:extLst>
                <a:ext uri="{FF2B5EF4-FFF2-40B4-BE49-F238E27FC236}">
                  <a16:creationId xmlns:a16="http://schemas.microsoft.com/office/drawing/2014/main" id="{DDCB2532-A834-4992-ACDD-07780141F40F}"/>
                </a:ext>
              </a:extLst>
            </p:cNvPr>
            <p:cNvSpPr/>
            <p:nvPr/>
          </p:nvSpPr>
          <p:spPr>
            <a:xfrm>
              <a:off x="3053" y="1416"/>
              <a:ext cx="11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6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6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Freeform 102">
              <a:extLst>
                <a:ext uri="{FF2B5EF4-FFF2-40B4-BE49-F238E27FC236}">
                  <a16:creationId xmlns:a16="http://schemas.microsoft.com/office/drawing/2014/main" id="{ECF8A73F-F427-4BD3-B5F5-32C19C57BD7F}"/>
                </a:ext>
              </a:extLst>
            </p:cNvPr>
            <p:cNvSpPr/>
            <p:nvPr/>
          </p:nvSpPr>
          <p:spPr>
            <a:xfrm>
              <a:off x="2976" y="1272"/>
              <a:ext cx="10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5" y="2"/>
                </a:cxn>
                <a:cxn ang="0">
                  <a:pos x="1" y="4"/>
                </a:cxn>
                <a:cxn ang="0">
                  <a:pos x="4" y="7"/>
                </a:cxn>
                <a:cxn ang="0">
                  <a:pos x="5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Freeform 103">
              <a:extLst>
                <a:ext uri="{FF2B5EF4-FFF2-40B4-BE49-F238E27FC236}">
                  <a16:creationId xmlns:a16="http://schemas.microsoft.com/office/drawing/2014/main" id="{5E3DD1D7-8620-45FF-860A-F8AB86410932}"/>
                </a:ext>
              </a:extLst>
            </p:cNvPr>
            <p:cNvSpPr/>
            <p:nvPr/>
          </p:nvSpPr>
          <p:spPr>
            <a:xfrm>
              <a:off x="3045" y="1204"/>
              <a:ext cx="12" cy="18"/>
            </a:xfrm>
            <a:custGeom>
              <a:avLst/>
              <a:gdLst>
                <a:gd name="txL" fmla="*/ 0 w 14"/>
                <a:gd name="txT" fmla="*/ 0 h 25"/>
                <a:gd name="txR" fmla="*/ 14 w 14"/>
                <a:gd name="txB" fmla="*/ 25 h 25"/>
              </a:gdLst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8" y="9"/>
                </a:cxn>
                <a:cxn ang="0">
                  <a:pos x="3" y="0"/>
                </a:cxn>
              </a:cxnLst>
              <a:rect l="txL" t="txT" r="txR" b="tx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0" name="Freeform 104">
              <a:extLst>
                <a:ext uri="{FF2B5EF4-FFF2-40B4-BE49-F238E27FC236}">
                  <a16:creationId xmlns:a16="http://schemas.microsoft.com/office/drawing/2014/main" id="{1051DD3C-805A-4729-9CAD-CD60044EFEA9}"/>
                </a:ext>
              </a:extLst>
            </p:cNvPr>
            <p:cNvSpPr/>
            <p:nvPr/>
          </p:nvSpPr>
          <p:spPr>
            <a:xfrm>
              <a:off x="3017" y="1203"/>
              <a:ext cx="13" cy="18"/>
            </a:xfrm>
            <a:custGeom>
              <a:avLst/>
              <a:gdLst>
                <a:gd name="txL" fmla="*/ 0 w 14"/>
                <a:gd name="txT" fmla="*/ 0 h 25"/>
                <a:gd name="txR" fmla="*/ 14 w 14"/>
                <a:gd name="txB" fmla="*/ 25 h 25"/>
              </a:gdLst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9" y="9"/>
                </a:cxn>
                <a:cxn ang="0">
                  <a:pos x="6" y="0"/>
                </a:cxn>
              </a:cxnLst>
              <a:rect l="txL" t="txT" r="txR" b="tx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1" name="Freeform 105">
              <a:extLst>
                <a:ext uri="{FF2B5EF4-FFF2-40B4-BE49-F238E27FC236}">
                  <a16:creationId xmlns:a16="http://schemas.microsoft.com/office/drawing/2014/main" id="{DB6CD569-024A-448A-B73F-E8893F06447A}"/>
                </a:ext>
              </a:extLst>
            </p:cNvPr>
            <p:cNvSpPr/>
            <p:nvPr/>
          </p:nvSpPr>
          <p:spPr>
            <a:xfrm>
              <a:off x="3004" y="1224"/>
              <a:ext cx="12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7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7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2" name="Freeform 106">
              <a:extLst>
                <a:ext uri="{FF2B5EF4-FFF2-40B4-BE49-F238E27FC236}">
                  <a16:creationId xmlns:a16="http://schemas.microsoft.com/office/drawing/2014/main" id="{A4DE94B6-03BF-4149-B9A1-E06310BD0DD7}"/>
                </a:ext>
              </a:extLst>
            </p:cNvPr>
            <p:cNvSpPr/>
            <p:nvPr/>
          </p:nvSpPr>
          <p:spPr>
            <a:xfrm>
              <a:off x="2976" y="1256"/>
              <a:ext cx="10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5" y="2"/>
                </a:cxn>
                <a:cxn ang="0">
                  <a:pos x="1" y="4"/>
                </a:cxn>
                <a:cxn ang="0">
                  <a:pos x="4" y="7"/>
                </a:cxn>
                <a:cxn ang="0">
                  <a:pos x="5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" name="Freeform 107">
              <a:extLst>
                <a:ext uri="{FF2B5EF4-FFF2-40B4-BE49-F238E27FC236}">
                  <a16:creationId xmlns:a16="http://schemas.microsoft.com/office/drawing/2014/main" id="{E9ABFDBB-8648-406F-B1A2-06D7CA3F4CCA}"/>
                </a:ext>
              </a:extLst>
            </p:cNvPr>
            <p:cNvSpPr/>
            <p:nvPr/>
          </p:nvSpPr>
          <p:spPr>
            <a:xfrm>
              <a:off x="2997" y="1243"/>
              <a:ext cx="12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7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7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4" name="Freeform 108">
              <a:extLst>
                <a:ext uri="{FF2B5EF4-FFF2-40B4-BE49-F238E27FC236}">
                  <a16:creationId xmlns:a16="http://schemas.microsoft.com/office/drawing/2014/main" id="{345A27E6-29C5-4341-A5E5-A88CEAF3DFDC}"/>
                </a:ext>
              </a:extLst>
            </p:cNvPr>
            <p:cNvSpPr/>
            <p:nvPr/>
          </p:nvSpPr>
          <p:spPr>
            <a:xfrm>
              <a:off x="2154" y="320"/>
              <a:ext cx="12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7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7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5" name="Freeform 109">
              <a:extLst>
                <a:ext uri="{FF2B5EF4-FFF2-40B4-BE49-F238E27FC236}">
                  <a16:creationId xmlns:a16="http://schemas.microsoft.com/office/drawing/2014/main" id="{D6209802-A948-4841-8188-C8E72AC71A7F}"/>
                </a:ext>
              </a:extLst>
            </p:cNvPr>
            <p:cNvSpPr/>
            <p:nvPr/>
          </p:nvSpPr>
          <p:spPr>
            <a:xfrm>
              <a:off x="2084" y="288"/>
              <a:ext cx="12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7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7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6" name="Freeform 110">
              <a:extLst>
                <a:ext uri="{FF2B5EF4-FFF2-40B4-BE49-F238E27FC236}">
                  <a16:creationId xmlns:a16="http://schemas.microsoft.com/office/drawing/2014/main" id="{B4C903D7-E38A-4833-B77E-56711A384B31}"/>
                </a:ext>
              </a:extLst>
            </p:cNvPr>
            <p:cNvSpPr/>
            <p:nvPr/>
          </p:nvSpPr>
          <p:spPr>
            <a:xfrm>
              <a:off x="1810" y="85"/>
              <a:ext cx="2370" cy="1537"/>
            </a:xfrm>
            <a:custGeom>
              <a:avLst/>
              <a:gdLst>
                <a:gd name="txL" fmla="*/ 0 w 2060"/>
                <a:gd name="txT" fmla="*/ 0 h 1644"/>
                <a:gd name="txR" fmla="*/ 2060 w 2060"/>
                <a:gd name="txB" fmla="*/ 1644 h 1644"/>
              </a:gdLst>
              <a:ahLst/>
              <a:cxnLst>
                <a:cxn ang="0">
                  <a:pos x="688" y="533"/>
                </a:cxn>
                <a:cxn ang="0">
                  <a:pos x="507" y="486"/>
                </a:cxn>
                <a:cxn ang="0">
                  <a:pos x="240" y="527"/>
                </a:cxn>
                <a:cxn ang="0">
                  <a:pos x="70" y="621"/>
                </a:cxn>
                <a:cxn ang="0">
                  <a:pos x="18" y="769"/>
                </a:cxn>
                <a:cxn ang="0">
                  <a:pos x="222" y="866"/>
                </a:cxn>
                <a:cxn ang="0">
                  <a:pos x="468" y="851"/>
                </a:cxn>
                <a:cxn ang="0">
                  <a:pos x="604" y="930"/>
                </a:cxn>
                <a:cxn ang="0">
                  <a:pos x="688" y="1183"/>
                </a:cxn>
                <a:cxn ang="0">
                  <a:pos x="757" y="1330"/>
                </a:cxn>
                <a:cxn ang="0">
                  <a:pos x="1072" y="1286"/>
                </a:cxn>
                <a:cxn ang="0">
                  <a:pos x="1244" y="1128"/>
                </a:cxn>
                <a:cxn ang="0">
                  <a:pos x="1347" y="942"/>
                </a:cxn>
                <a:cxn ang="0">
                  <a:pos x="1520" y="816"/>
                </a:cxn>
                <a:cxn ang="0">
                  <a:pos x="1213" y="699"/>
                </a:cxn>
                <a:cxn ang="0">
                  <a:pos x="1244" y="669"/>
                </a:cxn>
                <a:cxn ang="0">
                  <a:pos x="1528" y="748"/>
                </a:cxn>
                <a:cxn ang="0">
                  <a:pos x="1672" y="647"/>
                </a:cxn>
                <a:cxn ang="0">
                  <a:pos x="1592" y="624"/>
                </a:cxn>
                <a:cxn ang="0">
                  <a:pos x="1415" y="584"/>
                </a:cxn>
                <a:cxn ang="0">
                  <a:pos x="1738" y="622"/>
                </a:cxn>
                <a:cxn ang="0">
                  <a:pos x="1973" y="697"/>
                </a:cxn>
                <a:cxn ang="0">
                  <a:pos x="2092" y="844"/>
                </a:cxn>
                <a:cxn ang="0">
                  <a:pos x="2448" y="692"/>
                </a:cxn>
                <a:cxn ang="0">
                  <a:pos x="2594" y="841"/>
                </a:cxn>
                <a:cxn ang="0">
                  <a:pos x="2600" y="714"/>
                </a:cxn>
                <a:cxn ang="0">
                  <a:pos x="2679" y="654"/>
                </a:cxn>
                <a:cxn ang="0">
                  <a:pos x="2715" y="445"/>
                </a:cxn>
                <a:cxn ang="0">
                  <a:pos x="2777" y="432"/>
                </a:cxn>
                <a:cxn ang="0">
                  <a:pos x="2807" y="349"/>
                </a:cxn>
                <a:cxn ang="0">
                  <a:pos x="2750" y="184"/>
                </a:cxn>
                <a:cxn ang="0">
                  <a:pos x="2892" y="88"/>
                </a:cxn>
                <a:cxn ang="0">
                  <a:pos x="2965" y="170"/>
                </a:cxn>
                <a:cxn ang="0">
                  <a:pos x="2958" y="101"/>
                </a:cxn>
                <a:cxn ang="0">
                  <a:pos x="3007" y="42"/>
                </a:cxn>
                <a:cxn ang="0">
                  <a:pos x="3104" y="0"/>
                </a:cxn>
                <a:cxn ang="0">
                  <a:pos x="2772" y="51"/>
                </a:cxn>
                <a:cxn ang="0">
                  <a:pos x="2410" y="68"/>
                </a:cxn>
                <a:cxn ang="0">
                  <a:pos x="2055" y="24"/>
                </a:cxn>
                <a:cxn ang="0">
                  <a:pos x="1723" y="53"/>
                </a:cxn>
                <a:cxn ang="0">
                  <a:pos x="1584" y="139"/>
                </a:cxn>
                <a:cxn ang="0">
                  <a:pos x="1409" y="112"/>
                </a:cxn>
                <a:cxn ang="0">
                  <a:pos x="1154" y="150"/>
                </a:cxn>
                <a:cxn ang="0">
                  <a:pos x="1015" y="114"/>
                </a:cxn>
                <a:cxn ang="0">
                  <a:pos x="555" y="203"/>
                </a:cxn>
                <a:cxn ang="0">
                  <a:pos x="816" y="174"/>
                </a:cxn>
                <a:cxn ang="0">
                  <a:pos x="971" y="225"/>
                </a:cxn>
                <a:cxn ang="0">
                  <a:pos x="675" y="292"/>
                </a:cxn>
                <a:cxn ang="0">
                  <a:pos x="419" y="340"/>
                </a:cxn>
                <a:cxn ang="0">
                  <a:pos x="254" y="438"/>
                </a:cxn>
                <a:cxn ang="0">
                  <a:pos x="431" y="451"/>
                </a:cxn>
                <a:cxn ang="0">
                  <a:pos x="580" y="468"/>
                </a:cxn>
                <a:cxn ang="0">
                  <a:pos x="750" y="482"/>
                </a:cxn>
                <a:cxn ang="0">
                  <a:pos x="741" y="419"/>
                </a:cxn>
                <a:cxn ang="0">
                  <a:pos x="901" y="448"/>
                </a:cxn>
                <a:cxn ang="0">
                  <a:pos x="1045" y="383"/>
                </a:cxn>
                <a:cxn ang="0">
                  <a:pos x="1176" y="393"/>
                </a:cxn>
                <a:cxn ang="0">
                  <a:pos x="973" y="489"/>
                </a:cxn>
              </a:cxnLst>
              <a:rect l="txL" t="txT" r="txR" b="tx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49B3118-26D9-4A6D-9756-2972A9FA64C4}"/>
              </a:ext>
            </a:extLst>
          </p:cNvPr>
          <p:cNvSpPr/>
          <p:nvPr/>
        </p:nvSpPr>
        <p:spPr>
          <a:xfrm>
            <a:off x="4205615" y="4153147"/>
            <a:ext cx="5382220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>
                <a:lumMod val="85000"/>
              </a:schemeClr>
            </a:solidFill>
          </a:ln>
          <a:effectLst>
            <a:outerShdw blurRad="203200" dist="127000" dir="2700000" sx="98000" sy="98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B2AA19D-21F1-4863-8E4B-042615D7DD9D}"/>
              </a:ext>
            </a:extLst>
          </p:cNvPr>
          <p:cNvGrpSpPr/>
          <p:nvPr/>
        </p:nvGrpSpPr>
        <p:grpSpPr>
          <a:xfrm flipH="1">
            <a:off x="-4325374" y="-896374"/>
            <a:ext cx="8650748" cy="8650748"/>
            <a:chOff x="1615876" y="-7401124"/>
            <a:chExt cx="21152248" cy="21152248"/>
          </a:xfrm>
        </p:grpSpPr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F8E40D88-6714-40C1-9D21-4532EAD49B1A}"/>
                </a:ext>
              </a:extLst>
            </p:cNvPr>
            <p:cNvSpPr/>
            <p:nvPr/>
          </p:nvSpPr>
          <p:spPr>
            <a:xfrm>
              <a:off x="1615876" y="-7401124"/>
              <a:ext cx="21152248" cy="21152248"/>
            </a:xfrm>
            <a:prstGeom prst="ellipse">
              <a:avLst/>
            </a:prstGeom>
            <a:ln w="63500">
              <a:solidFill>
                <a:srgbClr val="E9ECED"/>
              </a:solidFill>
              <a:miter lim="400000"/>
            </a:ln>
          </p:spPr>
          <p:txBody>
            <a:bodyPr tIns="91439" bIns="91439" anchor="ctr"/>
            <a:lstStyle/>
            <a:p>
              <a:endParaRPr/>
            </a:p>
          </p:txBody>
        </p:sp>
        <p:sp>
          <p:nvSpPr>
            <p:cNvPr id="30" name="Circle">
              <a:extLst>
                <a:ext uri="{FF2B5EF4-FFF2-40B4-BE49-F238E27FC236}">
                  <a16:creationId xmlns:a16="http://schemas.microsoft.com/office/drawing/2014/main" id="{E10C7CE2-EE9B-48D6-9AB6-CA8F6C3700D0}"/>
                </a:ext>
              </a:extLst>
            </p:cNvPr>
            <p:cNvSpPr/>
            <p:nvPr/>
          </p:nvSpPr>
          <p:spPr>
            <a:xfrm>
              <a:off x="4620661" y="-4396339"/>
              <a:ext cx="15142678" cy="15142678"/>
            </a:xfrm>
            <a:prstGeom prst="ellipse">
              <a:avLst/>
            </a:prstGeom>
            <a:ln w="63500">
              <a:solidFill>
                <a:srgbClr val="E9ECED"/>
              </a:solidFill>
              <a:miter lim="400000"/>
            </a:ln>
          </p:spPr>
          <p:txBody>
            <a:bodyPr tIns="91439" bIns="91439" anchor="ctr"/>
            <a:lstStyle/>
            <a:p>
              <a:endParaRPr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7E4E447D-4BAE-4853-A8C4-DFCB6B3839B2}"/>
              </a:ext>
            </a:extLst>
          </p:cNvPr>
          <p:cNvSpPr/>
          <p:nvPr/>
        </p:nvSpPr>
        <p:spPr>
          <a:xfrm>
            <a:off x="4961597" y="4171503"/>
            <a:ext cx="40782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>
                <a:solidFill>
                  <a:srgbClr val="A8632A"/>
                </a:solidFill>
                <a:latin typeface="+mn-ea"/>
              </a:rPr>
              <a:t>研究计划进度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7A1F2E-D455-4C4E-8E4D-609DCDAA4DC6}"/>
              </a:ext>
            </a:extLst>
          </p:cNvPr>
          <p:cNvSpPr/>
          <p:nvPr/>
        </p:nvSpPr>
        <p:spPr>
          <a:xfrm>
            <a:off x="4525754" y="5206188"/>
            <a:ext cx="36733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>
                <a:solidFill>
                  <a:srgbClr val="A8632A"/>
                </a:solidFill>
                <a:latin typeface="+mn-ea"/>
              </a:rPr>
              <a:t>创新点与预期成果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C387106-5CA7-4AB8-9B6E-FD623686380F}"/>
              </a:ext>
            </a:extLst>
          </p:cNvPr>
          <p:cNvGrpSpPr/>
          <p:nvPr/>
        </p:nvGrpSpPr>
        <p:grpSpPr>
          <a:xfrm>
            <a:off x="626026" y="2924843"/>
            <a:ext cx="2031325" cy="1137873"/>
            <a:chOff x="468432" y="2924844"/>
            <a:chExt cx="2031325" cy="1137873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C8E6410E-1F9A-45E7-9840-DC2B3CA664FA}"/>
                </a:ext>
              </a:extLst>
            </p:cNvPr>
            <p:cNvSpPr txBox="1"/>
            <p:nvPr/>
          </p:nvSpPr>
          <p:spPr>
            <a:xfrm>
              <a:off x="468432" y="2924844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kern="3000" dirty="0">
                  <a:solidFill>
                    <a:srgbClr val="203864"/>
                  </a:solidFill>
                  <a:latin typeface="+mj-ea"/>
                  <a:ea typeface="+mj-ea"/>
                </a:rPr>
                <a:t>汇报提纲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D38C6A9-4F5F-43E2-9F6F-78F6B2166E01}"/>
                </a:ext>
              </a:extLst>
            </p:cNvPr>
            <p:cNvSpPr txBox="1"/>
            <p:nvPr/>
          </p:nvSpPr>
          <p:spPr>
            <a:xfrm>
              <a:off x="729720" y="3601052"/>
              <a:ext cx="1508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kern="3000" dirty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OUTLINE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5" name="Circle">
            <a:extLst>
              <a:ext uri="{FF2B5EF4-FFF2-40B4-BE49-F238E27FC236}">
                <a16:creationId xmlns:a16="http://schemas.microsoft.com/office/drawing/2014/main" id="{1219D313-40A7-42C3-8719-E526351A8AB6}"/>
              </a:ext>
            </a:extLst>
          </p:cNvPr>
          <p:cNvSpPr/>
          <p:nvPr/>
        </p:nvSpPr>
        <p:spPr>
          <a:xfrm>
            <a:off x="3836036" y="4114036"/>
            <a:ext cx="711316" cy="711316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A8632A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四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36" name="Circle">
            <a:extLst>
              <a:ext uri="{FF2B5EF4-FFF2-40B4-BE49-F238E27FC236}">
                <a16:creationId xmlns:a16="http://schemas.microsoft.com/office/drawing/2014/main" id="{062EC98A-85BE-4CE7-9223-9A974DB8EAEF}"/>
              </a:ext>
            </a:extLst>
          </p:cNvPr>
          <p:cNvSpPr/>
          <p:nvPr/>
        </p:nvSpPr>
        <p:spPr>
          <a:xfrm>
            <a:off x="3465185" y="5176580"/>
            <a:ext cx="711316" cy="711316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A8632A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五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3B8CB8-416D-4CD6-83C6-65989ECDE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C2290-84D1-4412-946E-AF17AF5A11B5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F239FF9A-2D8D-476C-A202-76195FEDD37A}"/>
              </a:ext>
            </a:extLst>
          </p:cNvPr>
          <p:cNvSpPr/>
          <p:nvPr/>
        </p:nvSpPr>
        <p:spPr>
          <a:xfrm>
            <a:off x="3866100" y="1017181"/>
            <a:ext cx="547245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65497603-FFE0-4844-B661-A362298C067A}"/>
              </a:ext>
            </a:extLst>
          </p:cNvPr>
          <p:cNvSpPr/>
          <p:nvPr/>
        </p:nvSpPr>
        <p:spPr>
          <a:xfrm>
            <a:off x="4205615" y="2058616"/>
            <a:ext cx="5382220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E7751609-271E-4048-A06A-214F3AB48A70}"/>
              </a:ext>
            </a:extLst>
          </p:cNvPr>
          <p:cNvSpPr/>
          <p:nvPr/>
        </p:nvSpPr>
        <p:spPr>
          <a:xfrm>
            <a:off x="4961597" y="2103251"/>
            <a:ext cx="4626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203864"/>
                </a:solidFill>
                <a:latin typeface="+mn-ea"/>
              </a:rPr>
              <a:t>研究内容与研究方案</a:t>
            </a: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A5A83989-9912-445B-BE97-AF6F7A00EF63}"/>
              </a:ext>
            </a:extLst>
          </p:cNvPr>
          <p:cNvSpPr/>
          <p:nvPr/>
        </p:nvSpPr>
        <p:spPr>
          <a:xfrm>
            <a:off x="4525754" y="1046915"/>
            <a:ext cx="4333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203864"/>
                </a:solidFill>
                <a:latin typeface="+mn-ea"/>
              </a:rPr>
              <a:t>选题背景与研究意义</a:t>
            </a:r>
          </a:p>
        </p:txBody>
      </p:sp>
      <p:sp>
        <p:nvSpPr>
          <p:cNvPr id="151" name="Circle">
            <a:extLst>
              <a:ext uri="{FF2B5EF4-FFF2-40B4-BE49-F238E27FC236}">
                <a16:creationId xmlns:a16="http://schemas.microsoft.com/office/drawing/2014/main" id="{C1B1407C-EAC2-468B-93BE-45106DE66BDB}"/>
              </a:ext>
            </a:extLst>
          </p:cNvPr>
          <p:cNvSpPr/>
          <p:nvPr/>
        </p:nvSpPr>
        <p:spPr>
          <a:xfrm>
            <a:off x="3465185" y="977725"/>
            <a:ext cx="711316" cy="711316"/>
          </a:xfrm>
          <a:prstGeom prst="ellipse">
            <a:avLst/>
          </a:prstGeom>
          <a:gradFill>
            <a:gsLst>
              <a:gs pos="0">
                <a:srgbClr val="37CAEC"/>
              </a:gs>
              <a:gs pos="69000">
                <a:srgbClr val="0162A7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一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52" name="Circle">
            <a:extLst>
              <a:ext uri="{FF2B5EF4-FFF2-40B4-BE49-F238E27FC236}">
                <a16:creationId xmlns:a16="http://schemas.microsoft.com/office/drawing/2014/main" id="{44CA7D0A-85B6-4A8D-9F94-434D2BDCEA41}"/>
              </a:ext>
            </a:extLst>
          </p:cNvPr>
          <p:cNvSpPr/>
          <p:nvPr/>
        </p:nvSpPr>
        <p:spPr>
          <a:xfrm>
            <a:off x="3836036" y="2028066"/>
            <a:ext cx="711316" cy="711316"/>
          </a:xfrm>
          <a:prstGeom prst="ellipse">
            <a:avLst/>
          </a:prstGeom>
          <a:gradFill>
            <a:gsLst>
              <a:gs pos="0">
                <a:srgbClr val="37CAEC"/>
              </a:gs>
              <a:gs pos="69000">
                <a:srgbClr val="0162A7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二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37DAC05E-44FE-47A7-8F13-53EE2FDD6FAB}"/>
              </a:ext>
            </a:extLst>
          </p:cNvPr>
          <p:cNvSpPr/>
          <p:nvPr/>
        </p:nvSpPr>
        <p:spPr>
          <a:xfrm>
            <a:off x="5326977" y="3145020"/>
            <a:ext cx="4530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203864"/>
                </a:solidFill>
                <a:latin typeface="+mn-ea"/>
              </a:rPr>
              <a:t>可行性分析及前期基础</a:t>
            </a: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E9828BDA-1BFE-4D1D-9E05-F0A0EE1D1D13}"/>
              </a:ext>
            </a:extLst>
          </p:cNvPr>
          <p:cNvSpPr/>
          <p:nvPr/>
        </p:nvSpPr>
        <p:spPr>
          <a:xfrm>
            <a:off x="4270072" y="3107270"/>
            <a:ext cx="5562357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155" name="Circle">
            <a:extLst>
              <a:ext uri="{FF2B5EF4-FFF2-40B4-BE49-F238E27FC236}">
                <a16:creationId xmlns:a16="http://schemas.microsoft.com/office/drawing/2014/main" id="{549FD095-4FB8-442B-83AA-859AC7D681D5}"/>
              </a:ext>
            </a:extLst>
          </p:cNvPr>
          <p:cNvSpPr/>
          <p:nvPr/>
        </p:nvSpPr>
        <p:spPr>
          <a:xfrm>
            <a:off x="3987229" y="3073342"/>
            <a:ext cx="711316" cy="711316"/>
          </a:xfrm>
          <a:prstGeom prst="ellipse">
            <a:avLst/>
          </a:prstGeom>
          <a:gradFill>
            <a:gsLst>
              <a:gs pos="0">
                <a:srgbClr val="37CAEC"/>
              </a:gs>
              <a:gs pos="69000">
                <a:srgbClr val="0162A7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三</a:t>
            </a:r>
            <a:endParaRPr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95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右 1">
            <a:extLst>
              <a:ext uri="{FF2B5EF4-FFF2-40B4-BE49-F238E27FC236}">
                <a16:creationId xmlns:a16="http://schemas.microsoft.com/office/drawing/2014/main" id="{C3176937-7D40-4A95-B6F5-75E2129412D6}"/>
              </a:ext>
            </a:extLst>
          </p:cNvPr>
          <p:cNvSpPr/>
          <p:nvPr/>
        </p:nvSpPr>
        <p:spPr>
          <a:xfrm rot="19019491">
            <a:off x="-347816" y="3371402"/>
            <a:ext cx="6752553" cy="385958"/>
          </a:xfrm>
          <a:custGeom>
            <a:avLst/>
            <a:gdLst>
              <a:gd name="connsiteX0" fmla="*/ 0 w 2457450"/>
              <a:gd name="connsiteY0" fmla="*/ 212470 h 849879"/>
              <a:gd name="connsiteX1" fmla="*/ 2032511 w 2457450"/>
              <a:gd name="connsiteY1" fmla="*/ 212470 h 849879"/>
              <a:gd name="connsiteX2" fmla="*/ 2032511 w 2457450"/>
              <a:gd name="connsiteY2" fmla="*/ 0 h 849879"/>
              <a:gd name="connsiteX3" fmla="*/ 2457450 w 2457450"/>
              <a:gd name="connsiteY3" fmla="*/ 424940 h 849879"/>
              <a:gd name="connsiteX4" fmla="*/ 2032511 w 2457450"/>
              <a:gd name="connsiteY4" fmla="*/ 849879 h 849879"/>
              <a:gd name="connsiteX5" fmla="*/ 2032511 w 2457450"/>
              <a:gd name="connsiteY5" fmla="*/ 637409 h 849879"/>
              <a:gd name="connsiteX6" fmla="*/ 0 w 2457450"/>
              <a:gd name="connsiteY6" fmla="*/ 637409 h 849879"/>
              <a:gd name="connsiteX7" fmla="*/ 0 w 2457450"/>
              <a:gd name="connsiteY7" fmla="*/ 212470 h 849879"/>
              <a:gd name="connsiteX0" fmla="*/ 0 w 2505075"/>
              <a:gd name="connsiteY0" fmla="*/ 402970 h 849879"/>
              <a:gd name="connsiteX1" fmla="*/ 2080136 w 2505075"/>
              <a:gd name="connsiteY1" fmla="*/ 212470 h 849879"/>
              <a:gd name="connsiteX2" fmla="*/ 2080136 w 2505075"/>
              <a:gd name="connsiteY2" fmla="*/ 0 h 849879"/>
              <a:gd name="connsiteX3" fmla="*/ 2505075 w 2505075"/>
              <a:gd name="connsiteY3" fmla="*/ 424940 h 849879"/>
              <a:gd name="connsiteX4" fmla="*/ 2080136 w 2505075"/>
              <a:gd name="connsiteY4" fmla="*/ 849879 h 849879"/>
              <a:gd name="connsiteX5" fmla="*/ 2080136 w 2505075"/>
              <a:gd name="connsiteY5" fmla="*/ 637409 h 849879"/>
              <a:gd name="connsiteX6" fmla="*/ 47625 w 2505075"/>
              <a:gd name="connsiteY6" fmla="*/ 637409 h 849879"/>
              <a:gd name="connsiteX7" fmla="*/ 0 w 2505075"/>
              <a:gd name="connsiteY7" fmla="*/ 402970 h 849879"/>
              <a:gd name="connsiteX0" fmla="*/ 38100 w 2543175"/>
              <a:gd name="connsiteY0" fmla="*/ 402970 h 849879"/>
              <a:gd name="connsiteX1" fmla="*/ 2118236 w 2543175"/>
              <a:gd name="connsiteY1" fmla="*/ 212470 h 849879"/>
              <a:gd name="connsiteX2" fmla="*/ 2118236 w 2543175"/>
              <a:gd name="connsiteY2" fmla="*/ 0 h 849879"/>
              <a:gd name="connsiteX3" fmla="*/ 2543175 w 2543175"/>
              <a:gd name="connsiteY3" fmla="*/ 424940 h 849879"/>
              <a:gd name="connsiteX4" fmla="*/ 2118236 w 2543175"/>
              <a:gd name="connsiteY4" fmla="*/ 849879 h 849879"/>
              <a:gd name="connsiteX5" fmla="*/ 2118236 w 2543175"/>
              <a:gd name="connsiteY5" fmla="*/ 637409 h 849879"/>
              <a:gd name="connsiteX6" fmla="*/ 0 w 2543175"/>
              <a:gd name="connsiteY6" fmla="*/ 580259 h 849879"/>
              <a:gd name="connsiteX7" fmla="*/ 38100 w 2543175"/>
              <a:gd name="connsiteY7" fmla="*/ 402970 h 849879"/>
              <a:gd name="connsiteX0" fmla="*/ 0 w 2545449"/>
              <a:gd name="connsiteY0" fmla="*/ 423473 h 849879"/>
              <a:gd name="connsiteX1" fmla="*/ 2120510 w 2545449"/>
              <a:gd name="connsiteY1" fmla="*/ 212470 h 849879"/>
              <a:gd name="connsiteX2" fmla="*/ 2120510 w 2545449"/>
              <a:gd name="connsiteY2" fmla="*/ 0 h 849879"/>
              <a:gd name="connsiteX3" fmla="*/ 2545449 w 2545449"/>
              <a:gd name="connsiteY3" fmla="*/ 424940 h 849879"/>
              <a:gd name="connsiteX4" fmla="*/ 2120510 w 2545449"/>
              <a:gd name="connsiteY4" fmla="*/ 849879 h 849879"/>
              <a:gd name="connsiteX5" fmla="*/ 2120510 w 2545449"/>
              <a:gd name="connsiteY5" fmla="*/ 637409 h 849879"/>
              <a:gd name="connsiteX6" fmla="*/ 2274 w 2545449"/>
              <a:gd name="connsiteY6" fmla="*/ 580259 h 849879"/>
              <a:gd name="connsiteX7" fmla="*/ 0 w 2545449"/>
              <a:gd name="connsiteY7" fmla="*/ 423473 h 849879"/>
              <a:gd name="connsiteX0" fmla="*/ 0 w 2545449"/>
              <a:gd name="connsiteY0" fmla="*/ 423473 h 849879"/>
              <a:gd name="connsiteX1" fmla="*/ 2123291 w 2545449"/>
              <a:gd name="connsiteY1" fmla="*/ 286537 h 849879"/>
              <a:gd name="connsiteX2" fmla="*/ 2120510 w 2545449"/>
              <a:gd name="connsiteY2" fmla="*/ 0 h 849879"/>
              <a:gd name="connsiteX3" fmla="*/ 2545449 w 2545449"/>
              <a:gd name="connsiteY3" fmla="*/ 424940 h 849879"/>
              <a:gd name="connsiteX4" fmla="*/ 2120510 w 2545449"/>
              <a:gd name="connsiteY4" fmla="*/ 849879 h 849879"/>
              <a:gd name="connsiteX5" fmla="*/ 2120510 w 2545449"/>
              <a:gd name="connsiteY5" fmla="*/ 637409 h 849879"/>
              <a:gd name="connsiteX6" fmla="*/ 2274 w 2545449"/>
              <a:gd name="connsiteY6" fmla="*/ 580259 h 849879"/>
              <a:gd name="connsiteX7" fmla="*/ 0 w 2545449"/>
              <a:gd name="connsiteY7" fmla="*/ 423473 h 849879"/>
              <a:gd name="connsiteX0" fmla="*/ 0 w 2545449"/>
              <a:gd name="connsiteY0" fmla="*/ 423473 h 849879"/>
              <a:gd name="connsiteX1" fmla="*/ 2123291 w 2545449"/>
              <a:gd name="connsiteY1" fmla="*/ 286537 h 849879"/>
              <a:gd name="connsiteX2" fmla="*/ 2120510 w 2545449"/>
              <a:gd name="connsiteY2" fmla="*/ 0 h 849879"/>
              <a:gd name="connsiteX3" fmla="*/ 2545449 w 2545449"/>
              <a:gd name="connsiteY3" fmla="*/ 424940 h 849879"/>
              <a:gd name="connsiteX4" fmla="*/ 2120510 w 2545449"/>
              <a:gd name="connsiteY4" fmla="*/ 849879 h 849879"/>
              <a:gd name="connsiteX5" fmla="*/ 2131077 w 2545449"/>
              <a:gd name="connsiteY5" fmla="*/ 462215 h 849879"/>
              <a:gd name="connsiteX6" fmla="*/ 2274 w 2545449"/>
              <a:gd name="connsiteY6" fmla="*/ 580259 h 849879"/>
              <a:gd name="connsiteX7" fmla="*/ 0 w 2545449"/>
              <a:gd name="connsiteY7" fmla="*/ 423473 h 849879"/>
              <a:gd name="connsiteX0" fmla="*/ 0 w 2545449"/>
              <a:gd name="connsiteY0" fmla="*/ 423473 h 634236"/>
              <a:gd name="connsiteX1" fmla="*/ 2123291 w 2545449"/>
              <a:gd name="connsiteY1" fmla="*/ 286537 h 634236"/>
              <a:gd name="connsiteX2" fmla="*/ 2120510 w 2545449"/>
              <a:gd name="connsiteY2" fmla="*/ 0 h 634236"/>
              <a:gd name="connsiteX3" fmla="*/ 2545449 w 2545449"/>
              <a:gd name="connsiteY3" fmla="*/ 424940 h 634236"/>
              <a:gd name="connsiteX4" fmla="*/ 2136416 w 2545449"/>
              <a:gd name="connsiteY4" fmla="*/ 634236 h 634236"/>
              <a:gd name="connsiteX5" fmla="*/ 2131077 w 2545449"/>
              <a:gd name="connsiteY5" fmla="*/ 462215 h 634236"/>
              <a:gd name="connsiteX6" fmla="*/ 2274 w 2545449"/>
              <a:gd name="connsiteY6" fmla="*/ 580259 h 634236"/>
              <a:gd name="connsiteX7" fmla="*/ 0 w 2545449"/>
              <a:gd name="connsiteY7" fmla="*/ 423473 h 634236"/>
              <a:gd name="connsiteX0" fmla="*/ 0 w 2545449"/>
              <a:gd name="connsiteY0" fmla="*/ 321114 h 531877"/>
              <a:gd name="connsiteX1" fmla="*/ 2123291 w 2545449"/>
              <a:gd name="connsiteY1" fmla="*/ 184178 h 531877"/>
              <a:gd name="connsiteX2" fmla="*/ 2122785 w 2545449"/>
              <a:gd name="connsiteY2" fmla="*/ 0 h 531877"/>
              <a:gd name="connsiteX3" fmla="*/ 2545449 w 2545449"/>
              <a:gd name="connsiteY3" fmla="*/ 322581 h 531877"/>
              <a:gd name="connsiteX4" fmla="*/ 2136416 w 2545449"/>
              <a:gd name="connsiteY4" fmla="*/ 531877 h 531877"/>
              <a:gd name="connsiteX5" fmla="*/ 2131077 w 2545449"/>
              <a:gd name="connsiteY5" fmla="*/ 359856 h 531877"/>
              <a:gd name="connsiteX6" fmla="*/ 2274 w 2545449"/>
              <a:gd name="connsiteY6" fmla="*/ 477900 h 531877"/>
              <a:gd name="connsiteX7" fmla="*/ 0 w 2545449"/>
              <a:gd name="connsiteY7" fmla="*/ 321114 h 531877"/>
              <a:gd name="connsiteX0" fmla="*/ 0 w 2545449"/>
              <a:gd name="connsiteY0" fmla="*/ 321114 h 477900"/>
              <a:gd name="connsiteX1" fmla="*/ 2123291 w 2545449"/>
              <a:gd name="connsiteY1" fmla="*/ 184178 h 477900"/>
              <a:gd name="connsiteX2" fmla="*/ 2122785 w 2545449"/>
              <a:gd name="connsiteY2" fmla="*/ 0 h 477900"/>
              <a:gd name="connsiteX3" fmla="*/ 2545449 w 2545449"/>
              <a:gd name="connsiteY3" fmla="*/ 322581 h 477900"/>
              <a:gd name="connsiteX4" fmla="*/ 2134179 w 2545449"/>
              <a:gd name="connsiteY4" fmla="*/ 461848 h 477900"/>
              <a:gd name="connsiteX5" fmla="*/ 2131077 w 2545449"/>
              <a:gd name="connsiteY5" fmla="*/ 359856 h 477900"/>
              <a:gd name="connsiteX6" fmla="*/ 2274 w 2545449"/>
              <a:gd name="connsiteY6" fmla="*/ 477900 h 477900"/>
              <a:gd name="connsiteX7" fmla="*/ 0 w 2545449"/>
              <a:gd name="connsiteY7" fmla="*/ 321114 h 477900"/>
              <a:gd name="connsiteX0" fmla="*/ 0 w 2517370"/>
              <a:gd name="connsiteY0" fmla="*/ 321114 h 477900"/>
              <a:gd name="connsiteX1" fmla="*/ 2123291 w 2517370"/>
              <a:gd name="connsiteY1" fmla="*/ 184178 h 477900"/>
              <a:gd name="connsiteX2" fmla="*/ 2122785 w 2517370"/>
              <a:gd name="connsiteY2" fmla="*/ 0 h 477900"/>
              <a:gd name="connsiteX3" fmla="*/ 2517370 w 2517370"/>
              <a:gd name="connsiteY3" fmla="*/ 263517 h 477900"/>
              <a:gd name="connsiteX4" fmla="*/ 2134179 w 2517370"/>
              <a:gd name="connsiteY4" fmla="*/ 461848 h 477900"/>
              <a:gd name="connsiteX5" fmla="*/ 2131077 w 2517370"/>
              <a:gd name="connsiteY5" fmla="*/ 359856 h 477900"/>
              <a:gd name="connsiteX6" fmla="*/ 2274 w 2517370"/>
              <a:gd name="connsiteY6" fmla="*/ 477900 h 477900"/>
              <a:gd name="connsiteX7" fmla="*/ 0 w 2517370"/>
              <a:gd name="connsiteY7" fmla="*/ 321114 h 477900"/>
              <a:gd name="connsiteX0" fmla="*/ 0 w 2517370"/>
              <a:gd name="connsiteY0" fmla="*/ 283318 h 440104"/>
              <a:gd name="connsiteX1" fmla="*/ 2123291 w 2517370"/>
              <a:gd name="connsiteY1" fmla="*/ 146382 h 440104"/>
              <a:gd name="connsiteX2" fmla="*/ 2112057 w 2517370"/>
              <a:gd name="connsiteY2" fmla="*/ 0 h 440104"/>
              <a:gd name="connsiteX3" fmla="*/ 2517370 w 2517370"/>
              <a:gd name="connsiteY3" fmla="*/ 225721 h 440104"/>
              <a:gd name="connsiteX4" fmla="*/ 2134179 w 2517370"/>
              <a:gd name="connsiteY4" fmla="*/ 424052 h 440104"/>
              <a:gd name="connsiteX5" fmla="*/ 2131077 w 2517370"/>
              <a:gd name="connsiteY5" fmla="*/ 322060 h 440104"/>
              <a:gd name="connsiteX6" fmla="*/ 2274 w 2517370"/>
              <a:gd name="connsiteY6" fmla="*/ 440104 h 440104"/>
              <a:gd name="connsiteX7" fmla="*/ 0 w 2517370"/>
              <a:gd name="connsiteY7" fmla="*/ 283318 h 440104"/>
              <a:gd name="connsiteX0" fmla="*/ 0 w 2526536"/>
              <a:gd name="connsiteY0" fmla="*/ 341116 h 440104"/>
              <a:gd name="connsiteX1" fmla="*/ 2132457 w 2526536"/>
              <a:gd name="connsiteY1" fmla="*/ 146382 h 440104"/>
              <a:gd name="connsiteX2" fmla="*/ 2121223 w 2526536"/>
              <a:gd name="connsiteY2" fmla="*/ 0 h 440104"/>
              <a:gd name="connsiteX3" fmla="*/ 2526536 w 2526536"/>
              <a:gd name="connsiteY3" fmla="*/ 225721 h 440104"/>
              <a:gd name="connsiteX4" fmla="*/ 2143345 w 2526536"/>
              <a:gd name="connsiteY4" fmla="*/ 424052 h 440104"/>
              <a:gd name="connsiteX5" fmla="*/ 2140243 w 2526536"/>
              <a:gd name="connsiteY5" fmla="*/ 322060 h 440104"/>
              <a:gd name="connsiteX6" fmla="*/ 11440 w 2526536"/>
              <a:gd name="connsiteY6" fmla="*/ 440104 h 440104"/>
              <a:gd name="connsiteX7" fmla="*/ 0 w 2526536"/>
              <a:gd name="connsiteY7" fmla="*/ 341116 h 440104"/>
              <a:gd name="connsiteX0" fmla="*/ 0 w 2526536"/>
              <a:gd name="connsiteY0" fmla="*/ 341116 h 424052"/>
              <a:gd name="connsiteX1" fmla="*/ 2132457 w 2526536"/>
              <a:gd name="connsiteY1" fmla="*/ 146382 h 424052"/>
              <a:gd name="connsiteX2" fmla="*/ 2121223 w 2526536"/>
              <a:gd name="connsiteY2" fmla="*/ 0 h 424052"/>
              <a:gd name="connsiteX3" fmla="*/ 2526536 w 2526536"/>
              <a:gd name="connsiteY3" fmla="*/ 225721 h 424052"/>
              <a:gd name="connsiteX4" fmla="*/ 2143345 w 2526536"/>
              <a:gd name="connsiteY4" fmla="*/ 424052 h 424052"/>
              <a:gd name="connsiteX5" fmla="*/ 2140243 w 2526536"/>
              <a:gd name="connsiteY5" fmla="*/ 322060 h 424052"/>
              <a:gd name="connsiteX6" fmla="*/ 9043 w 2526536"/>
              <a:gd name="connsiteY6" fmla="*/ 365071 h 424052"/>
              <a:gd name="connsiteX7" fmla="*/ 0 w 2526536"/>
              <a:gd name="connsiteY7" fmla="*/ 341116 h 424052"/>
              <a:gd name="connsiteX0" fmla="*/ 0 w 2526536"/>
              <a:gd name="connsiteY0" fmla="*/ 314215 h 397151"/>
              <a:gd name="connsiteX1" fmla="*/ 2132457 w 2526536"/>
              <a:gd name="connsiteY1" fmla="*/ 119481 h 397151"/>
              <a:gd name="connsiteX2" fmla="*/ 2126641 w 2526536"/>
              <a:gd name="connsiteY2" fmla="*/ 0 h 397151"/>
              <a:gd name="connsiteX3" fmla="*/ 2526536 w 2526536"/>
              <a:gd name="connsiteY3" fmla="*/ 198820 h 397151"/>
              <a:gd name="connsiteX4" fmla="*/ 2143345 w 2526536"/>
              <a:gd name="connsiteY4" fmla="*/ 397151 h 397151"/>
              <a:gd name="connsiteX5" fmla="*/ 2140243 w 2526536"/>
              <a:gd name="connsiteY5" fmla="*/ 295159 h 397151"/>
              <a:gd name="connsiteX6" fmla="*/ 9043 w 2526536"/>
              <a:gd name="connsiteY6" fmla="*/ 338170 h 397151"/>
              <a:gd name="connsiteX7" fmla="*/ 0 w 2526536"/>
              <a:gd name="connsiteY7" fmla="*/ 314215 h 397151"/>
              <a:gd name="connsiteX0" fmla="*/ 0 w 2526536"/>
              <a:gd name="connsiteY0" fmla="*/ 316493 h 399429"/>
              <a:gd name="connsiteX1" fmla="*/ 2132457 w 2526536"/>
              <a:gd name="connsiteY1" fmla="*/ 121759 h 399429"/>
              <a:gd name="connsiteX2" fmla="*/ 2131128 w 2526536"/>
              <a:gd name="connsiteY2" fmla="*/ 0 h 399429"/>
              <a:gd name="connsiteX3" fmla="*/ 2526536 w 2526536"/>
              <a:gd name="connsiteY3" fmla="*/ 201098 h 399429"/>
              <a:gd name="connsiteX4" fmla="*/ 2143345 w 2526536"/>
              <a:gd name="connsiteY4" fmla="*/ 399429 h 399429"/>
              <a:gd name="connsiteX5" fmla="*/ 2140243 w 2526536"/>
              <a:gd name="connsiteY5" fmla="*/ 297437 h 399429"/>
              <a:gd name="connsiteX6" fmla="*/ 9043 w 2526536"/>
              <a:gd name="connsiteY6" fmla="*/ 340448 h 399429"/>
              <a:gd name="connsiteX7" fmla="*/ 0 w 2526536"/>
              <a:gd name="connsiteY7" fmla="*/ 316493 h 399429"/>
              <a:gd name="connsiteX0" fmla="*/ 0 w 2526536"/>
              <a:gd name="connsiteY0" fmla="*/ 316493 h 399429"/>
              <a:gd name="connsiteX1" fmla="*/ 2133373 w 2526536"/>
              <a:gd name="connsiteY1" fmla="*/ 137466 h 399429"/>
              <a:gd name="connsiteX2" fmla="*/ 2131128 w 2526536"/>
              <a:gd name="connsiteY2" fmla="*/ 0 h 399429"/>
              <a:gd name="connsiteX3" fmla="*/ 2526536 w 2526536"/>
              <a:gd name="connsiteY3" fmla="*/ 201098 h 399429"/>
              <a:gd name="connsiteX4" fmla="*/ 2143345 w 2526536"/>
              <a:gd name="connsiteY4" fmla="*/ 399429 h 399429"/>
              <a:gd name="connsiteX5" fmla="*/ 2140243 w 2526536"/>
              <a:gd name="connsiteY5" fmla="*/ 297437 h 399429"/>
              <a:gd name="connsiteX6" fmla="*/ 9043 w 2526536"/>
              <a:gd name="connsiteY6" fmla="*/ 340448 h 399429"/>
              <a:gd name="connsiteX7" fmla="*/ 0 w 2526536"/>
              <a:gd name="connsiteY7" fmla="*/ 316493 h 399429"/>
              <a:gd name="connsiteX0" fmla="*/ 0 w 2526536"/>
              <a:gd name="connsiteY0" fmla="*/ 302983 h 385919"/>
              <a:gd name="connsiteX1" fmla="*/ 2133373 w 2526536"/>
              <a:gd name="connsiteY1" fmla="*/ 123956 h 385919"/>
              <a:gd name="connsiteX2" fmla="*/ 2125758 w 2526536"/>
              <a:gd name="connsiteY2" fmla="*/ 0 h 385919"/>
              <a:gd name="connsiteX3" fmla="*/ 2526536 w 2526536"/>
              <a:gd name="connsiteY3" fmla="*/ 187588 h 385919"/>
              <a:gd name="connsiteX4" fmla="*/ 2143345 w 2526536"/>
              <a:gd name="connsiteY4" fmla="*/ 385919 h 385919"/>
              <a:gd name="connsiteX5" fmla="*/ 2140243 w 2526536"/>
              <a:gd name="connsiteY5" fmla="*/ 283927 h 385919"/>
              <a:gd name="connsiteX6" fmla="*/ 9043 w 2526536"/>
              <a:gd name="connsiteY6" fmla="*/ 326938 h 385919"/>
              <a:gd name="connsiteX7" fmla="*/ 0 w 2526536"/>
              <a:gd name="connsiteY7" fmla="*/ 302983 h 385919"/>
              <a:gd name="connsiteX0" fmla="*/ 0 w 2526536"/>
              <a:gd name="connsiteY0" fmla="*/ 303022 h 385958"/>
              <a:gd name="connsiteX1" fmla="*/ 2133373 w 2526536"/>
              <a:gd name="connsiteY1" fmla="*/ 123995 h 385958"/>
              <a:gd name="connsiteX2" fmla="*/ 2131144 w 2526536"/>
              <a:gd name="connsiteY2" fmla="*/ 0 h 385958"/>
              <a:gd name="connsiteX3" fmla="*/ 2526536 w 2526536"/>
              <a:gd name="connsiteY3" fmla="*/ 187627 h 385958"/>
              <a:gd name="connsiteX4" fmla="*/ 2143345 w 2526536"/>
              <a:gd name="connsiteY4" fmla="*/ 385958 h 385958"/>
              <a:gd name="connsiteX5" fmla="*/ 2140243 w 2526536"/>
              <a:gd name="connsiteY5" fmla="*/ 283966 h 385958"/>
              <a:gd name="connsiteX6" fmla="*/ 9043 w 2526536"/>
              <a:gd name="connsiteY6" fmla="*/ 326977 h 385958"/>
              <a:gd name="connsiteX7" fmla="*/ 0 w 2526536"/>
              <a:gd name="connsiteY7" fmla="*/ 303022 h 385958"/>
              <a:gd name="connsiteX0" fmla="*/ 4441 w 2530977"/>
              <a:gd name="connsiteY0" fmla="*/ 303022 h 385958"/>
              <a:gd name="connsiteX1" fmla="*/ 2137814 w 2530977"/>
              <a:gd name="connsiteY1" fmla="*/ 123995 h 385958"/>
              <a:gd name="connsiteX2" fmla="*/ 2135585 w 2530977"/>
              <a:gd name="connsiteY2" fmla="*/ 0 h 385958"/>
              <a:gd name="connsiteX3" fmla="*/ 2530977 w 2530977"/>
              <a:gd name="connsiteY3" fmla="*/ 187627 h 385958"/>
              <a:gd name="connsiteX4" fmla="*/ 2147786 w 2530977"/>
              <a:gd name="connsiteY4" fmla="*/ 385958 h 385958"/>
              <a:gd name="connsiteX5" fmla="*/ 2144684 w 2530977"/>
              <a:gd name="connsiteY5" fmla="*/ 283966 h 385958"/>
              <a:gd name="connsiteX6" fmla="*/ 0 w 2530977"/>
              <a:gd name="connsiteY6" fmla="*/ 311361 h 385958"/>
              <a:gd name="connsiteX7" fmla="*/ 4441 w 2530977"/>
              <a:gd name="connsiteY7" fmla="*/ 303022 h 385958"/>
              <a:gd name="connsiteX0" fmla="*/ 0 w 2531251"/>
              <a:gd name="connsiteY0" fmla="*/ 301374 h 385958"/>
              <a:gd name="connsiteX1" fmla="*/ 2138088 w 2531251"/>
              <a:gd name="connsiteY1" fmla="*/ 123995 h 385958"/>
              <a:gd name="connsiteX2" fmla="*/ 2135859 w 2531251"/>
              <a:gd name="connsiteY2" fmla="*/ 0 h 385958"/>
              <a:gd name="connsiteX3" fmla="*/ 2531251 w 2531251"/>
              <a:gd name="connsiteY3" fmla="*/ 187627 h 385958"/>
              <a:gd name="connsiteX4" fmla="*/ 2148060 w 2531251"/>
              <a:gd name="connsiteY4" fmla="*/ 385958 h 385958"/>
              <a:gd name="connsiteX5" fmla="*/ 2144958 w 2531251"/>
              <a:gd name="connsiteY5" fmla="*/ 283966 h 385958"/>
              <a:gd name="connsiteX6" fmla="*/ 274 w 2531251"/>
              <a:gd name="connsiteY6" fmla="*/ 311361 h 385958"/>
              <a:gd name="connsiteX7" fmla="*/ 0 w 2531251"/>
              <a:gd name="connsiteY7" fmla="*/ 301374 h 38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1251" h="385958">
                <a:moveTo>
                  <a:pt x="0" y="301374"/>
                </a:moveTo>
                <a:lnTo>
                  <a:pt x="2138088" y="123995"/>
                </a:lnTo>
                <a:cubicBezTo>
                  <a:pt x="2137919" y="62602"/>
                  <a:pt x="2136028" y="61393"/>
                  <a:pt x="2135859" y="0"/>
                </a:cubicBezTo>
                <a:lnTo>
                  <a:pt x="2531251" y="187627"/>
                </a:lnTo>
                <a:lnTo>
                  <a:pt x="2148060" y="385958"/>
                </a:lnTo>
                <a:lnTo>
                  <a:pt x="2144958" y="283966"/>
                </a:lnTo>
                <a:lnTo>
                  <a:pt x="274" y="311361"/>
                </a:lnTo>
                <a:cubicBezTo>
                  <a:pt x="183" y="308032"/>
                  <a:pt x="91" y="304703"/>
                  <a:pt x="0" y="301374"/>
                </a:cubicBezTo>
                <a:close/>
              </a:path>
            </a:pathLst>
          </a:custGeom>
          <a:gradFill>
            <a:gsLst>
              <a:gs pos="0">
                <a:srgbClr val="23A4D2">
                  <a:lumMod val="44000"/>
                  <a:lumOff val="56000"/>
                </a:srgbClr>
              </a:gs>
              <a:gs pos="100000">
                <a:srgbClr val="14487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9">
            <a:extLst>
              <a:ext uri="{FF2B5EF4-FFF2-40B4-BE49-F238E27FC236}">
                <a16:creationId xmlns:a16="http://schemas.microsoft.com/office/drawing/2014/main" id="{C57BF1CC-B251-43E2-90D2-BD23EE99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77920"/>
            <a:ext cx="6625544" cy="485775"/>
          </a:xfrm>
        </p:spPr>
        <p:txBody>
          <a:bodyPr/>
          <a:lstStyle/>
          <a:p>
            <a:r>
              <a:rPr lang="zh-CN" altLang="en-US" sz="4000" dirty="0"/>
              <a:t>四</a:t>
            </a:r>
            <a:r>
              <a:rPr lang="en-US" altLang="zh-CN" sz="4000" dirty="0"/>
              <a:t>. </a:t>
            </a:r>
            <a:r>
              <a:rPr lang="zh-CN" altLang="en-US" sz="4000" dirty="0"/>
              <a:t>研究计划进度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20771B4-DEFE-4E79-841D-FA2AC5215963}"/>
              </a:ext>
            </a:extLst>
          </p:cNvPr>
          <p:cNvSpPr/>
          <p:nvPr/>
        </p:nvSpPr>
        <p:spPr>
          <a:xfrm>
            <a:off x="900854" y="4520223"/>
            <a:ext cx="10434804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8E6B4F"/>
              </a:buClr>
              <a:buFont typeface="Wingdings" panose="05000000000000000000" pitchFamily="2" charset="2"/>
              <a:buChar char="l"/>
            </a:pPr>
            <a:endParaRPr lang="en-US" altLang="zh-CN" sz="24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" name="灯片编号占位符 16">
            <a:extLst>
              <a:ext uri="{FF2B5EF4-FFF2-40B4-BE49-F238E27FC236}">
                <a16:creationId xmlns:a16="http://schemas.microsoft.com/office/drawing/2014/main" id="{CF9D3662-2571-41C7-82D8-B93A68279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4800" y="6356350"/>
            <a:ext cx="2743200" cy="365125"/>
          </a:xfrm>
        </p:spPr>
        <p:txBody>
          <a:bodyPr/>
          <a:lstStyle/>
          <a:p>
            <a:fld id="{5F7C2290-84D1-4412-946E-AF17AF5A11B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571C970-5268-444D-9CE4-1D1A7A03EF7C}"/>
              </a:ext>
            </a:extLst>
          </p:cNvPr>
          <p:cNvGrpSpPr/>
          <p:nvPr/>
        </p:nvGrpSpPr>
        <p:grpSpPr>
          <a:xfrm>
            <a:off x="1377156" y="5153410"/>
            <a:ext cx="7119144" cy="886274"/>
            <a:chOff x="1134097" y="1467892"/>
            <a:chExt cx="7119144" cy="886274"/>
          </a:xfrm>
        </p:grpSpPr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6D9A98C3-A53D-4978-8900-D98F35B3C0CB}"/>
                </a:ext>
              </a:extLst>
            </p:cNvPr>
            <p:cNvSpPr txBox="1"/>
            <p:nvPr/>
          </p:nvSpPr>
          <p:spPr>
            <a:xfrm>
              <a:off x="1134097" y="1467892"/>
              <a:ext cx="4860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第一阶段（</a:t>
              </a:r>
              <a:r>
                <a:rPr lang="en-US" altLang="zh-CN" b="1" dirty="0">
                  <a:solidFill>
                    <a:srgbClr val="A8632A"/>
                  </a:solidFill>
                  <a:latin typeface="+mn-ea"/>
                </a:rPr>
                <a:t>2023</a:t>
              </a:r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年</a:t>
              </a:r>
              <a:r>
                <a:rPr lang="en-US" altLang="zh-CN" b="1" dirty="0">
                  <a:solidFill>
                    <a:srgbClr val="A8632A"/>
                  </a:solidFill>
                  <a:latin typeface="+mn-ea"/>
                </a:rPr>
                <a:t>6</a:t>
              </a:r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月</a:t>
              </a:r>
              <a:r>
                <a:rPr lang="en-US" altLang="zh-CN" b="1" dirty="0">
                  <a:solidFill>
                    <a:srgbClr val="A8632A"/>
                  </a:solidFill>
                  <a:latin typeface="+mn-ea"/>
                </a:rPr>
                <a:t>-2023</a:t>
              </a:r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年</a:t>
              </a:r>
              <a:r>
                <a:rPr lang="en-US" altLang="zh-CN" b="1" dirty="0">
                  <a:solidFill>
                    <a:srgbClr val="A8632A"/>
                  </a:solidFill>
                  <a:latin typeface="+mn-ea"/>
                </a:rPr>
                <a:t>12</a:t>
              </a:r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月）</a:t>
              </a: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ADB285AF-D534-40B2-AE36-E59E4BE061C5}"/>
                </a:ext>
              </a:extLst>
            </p:cNvPr>
            <p:cNvSpPr txBox="1"/>
            <p:nvPr/>
          </p:nvSpPr>
          <p:spPr>
            <a:xfrm>
              <a:off x="1134097" y="1877497"/>
              <a:ext cx="7119144" cy="476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  <a:spcBef>
                  <a:spcPts val="500"/>
                </a:spcBef>
              </a:pPr>
              <a:r>
                <a:rPr lang="en-US" altLang="zh-CN" sz="2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</a:rPr>
                <a:t>MMMMMMM</a:t>
              </a:r>
              <a:r>
                <a:rPr lang="zh-CN" altLang="en-US" sz="2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</a:rPr>
                <a:t>变形特征研究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C05B1C53-495E-43E2-AD3E-E09B06E2A5A0}"/>
                </a:ext>
              </a:extLst>
            </p:cNvPr>
            <p:cNvCxnSpPr>
              <a:cxnSpLocks/>
            </p:cNvCxnSpPr>
            <p:nvPr/>
          </p:nvCxnSpPr>
          <p:spPr>
            <a:xfrm>
              <a:off x="1227424" y="1806446"/>
              <a:ext cx="4727854" cy="0"/>
            </a:xfrm>
            <a:prstGeom prst="line">
              <a:avLst/>
            </a:prstGeom>
            <a:ln w="15875">
              <a:solidFill>
                <a:srgbClr val="2038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E1D83AF-E0CD-498D-B5A5-EC551E3ECE3B}"/>
              </a:ext>
            </a:extLst>
          </p:cNvPr>
          <p:cNvGrpSpPr/>
          <p:nvPr/>
        </p:nvGrpSpPr>
        <p:grpSpPr>
          <a:xfrm>
            <a:off x="2731164" y="3915833"/>
            <a:ext cx="7189211" cy="886467"/>
            <a:chOff x="1134096" y="2456107"/>
            <a:chExt cx="7447291" cy="886467"/>
          </a:xfrm>
        </p:grpSpPr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BE639F41-E248-4970-B199-27ECE8F6011F}"/>
                </a:ext>
              </a:extLst>
            </p:cNvPr>
            <p:cNvSpPr txBox="1"/>
            <p:nvPr/>
          </p:nvSpPr>
          <p:spPr>
            <a:xfrm>
              <a:off x="1134097" y="2456107"/>
              <a:ext cx="4860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第二阶段（</a:t>
              </a:r>
              <a:r>
                <a:rPr lang="en-US" altLang="zh-CN" b="1" dirty="0">
                  <a:solidFill>
                    <a:srgbClr val="A8632A"/>
                  </a:solidFill>
                  <a:latin typeface="+mn-ea"/>
                </a:rPr>
                <a:t>2024</a:t>
              </a:r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年</a:t>
              </a:r>
              <a:r>
                <a:rPr lang="en-US" altLang="zh-CN" b="1" dirty="0">
                  <a:solidFill>
                    <a:srgbClr val="A8632A"/>
                  </a:solidFill>
                  <a:latin typeface="+mn-ea"/>
                </a:rPr>
                <a:t>1</a:t>
              </a:r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月</a:t>
              </a:r>
              <a:r>
                <a:rPr lang="en-US" altLang="zh-CN" b="1" dirty="0">
                  <a:solidFill>
                    <a:srgbClr val="A8632A"/>
                  </a:solidFill>
                  <a:latin typeface="+mn-ea"/>
                </a:rPr>
                <a:t>-2024</a:t>
              </a:r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年</a:t>
              </a:r>
              <a:r>
                <a:rPr lang="en-US" altLang="zh-CN" b="1" dirty="0">
                  <a:solidFill>
                    <a:srgbClr val="A8632A"/>
                  </a:solidFill>
                  <a:latin typeface="+mn-ea"/>
                </a:rPr>
                <a:t>6</a:t>
              </a:r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月）</a:t>
              </a:r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FDA63777-E8F2-4421-AFF0-1E6558A34FFC}"/>
                </a:ext>
              </a:extLst>
            </p:cNvPr>
            <p:cNvSpPr txBox="1"/>
            <p:nvPr/>
          </p:nvSpPr>
          <p:spPr>
            <a:xfrm>
              <a:off x="1134096" y="2865712"/>
              <a:ext cx="7447291" cy="476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  <a:spcBef>
                  <a:spcPts val="500"/>
                </a:spcBef>
              </a:pPr>
              <a:r>
                <a:rPr lang="en-US" altLang="zh-CN" sz="2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MMMM</a:t>
              </a:r>
              <a:r>
                <a:rPr lang="zh-CN" altLang="en-US" sz="2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的时空差异性与</a:t>
              </a:r>
              <a:r>
                <a:rPr lang="en-US" altLang="zh-CN" sz="2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MMM</a:t>
              </a:r>
              <a:r>
                <a:rPr lang="zh-CN" altLang="en-US" sz="2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的相互作用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B4CAAA8-F5BD-42ED-9147-8D1850FF9C43}"/>
                </a:ext>
              </a:extLst>
            </p:cNvPr>
            <p:cNvCxnSpPr>
              <a:cxnSpLocks/>
            </p:cNvCxnSpPr>
            <p:nvPr/>
          </p:nvCxnSpPr>
          <p:spPr>
            <a:xfrm>
              <a:off x="1227424" y="2794661"/>
              <a:ext cx="4726196" cy="0"/>
            </a:xfrm>
            <a:prstGeom prst="line">
              <a:avLst/>
            </a:prstGeom>
            <a:ln w="15875">
              <a:solidFill>
                <a:srgbClr val="2038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2324ECA-8365-4302-8D31-467450A14F2E}"/>
              </a:ext>
            </a:extLst>
          </p:cNvPr>
          <p:cNvGrpSpPr/>
          <p:nvPr/>
        </p:nvGrpSpPr>
        <p:grpSpPr>
          <a:xfrm>
            <a:off x="4024099" y="2678448"/>
            <a:ext cx="6352555" cy="886274"/>
            <a:chOff x="1134097" y="3507360"/>
            <a:chExt cx="6352555" cy="886274"/>
          </a:xfrm>
        </p:grpSpPr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1E3DF9B4-E28C-454C-8402-534078101750}"/>
                </a:ext>
              </a:extLst>
            </p:cNvPr>
            <p:cNvSpPr txBox="1"/>
            <p:nvPr/>
          </p:nvSpPr>
          <p:spPr>
            <a:xfrm>
              <a:off x="1134097" y="3507360"/>
              <a:ext cx="4860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第三阶段（</a:t>
              </a:r>
              <a:r>
                <a:rPr lang="en-US" altLang="zh-CN" b="1" dirty="0">
                  <a:solidFill>
                    <a:srgbClr val="A8632A"/>
                  </a:solidFill>
                  <a:latin typeface="+mn-ea"/>
                </a:rPr>
                <a:t>2024</a:t>
              </a:r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年</a:t>
              </a:r>
              <a:r>
                <a:rPr lang="en-US" altLang="zh-CN" b="1" dirty="0">
                  <a:solidFill>
                    <a:srgbClr val="A8632A"/>
                  </a:solidFill>
                  <a:latin typeface="+mn-ea"/>
                </a:rPr>
                <a:t>7</a:t>
              </a:r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月</a:t>
              </a:r>
              <a:r>
                <a:rPr lang="en-US" altLang="zh-CN" b="1" dirty="0">
                  <a:solidFill>
                    <a:srgbClr val="A8632A"/>
                  </a:solidFill>
                  <a:latin typeface="+mn-ea"/>
                </a:rPr>
                <a:t>-2024</a:t>
              </a:r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年</a:t>
              </a:r>
              <a:r>
                <a:rPr lang="en-US" altLang="zh-CN" b="1" dirty="0">
                  <a:solidFill>
                    <a:srgbClr val="A8632A"/>
                  </a:solidFill>
                  <a:latin typeface="+mn-ea"/>
                </a:rPr>
                <a:t>12</a:t>
              </a:r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月）</a:t>
              </a:r>
            </a:p>
          </p:txBody>
        </p: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DC388B48-E185-4FE7-95A8-5DB6DF594046}"/>
                </a:ext>
              </a:extLst>
            </p:cNvPr>
            <p:cNvSpPr txBox="1"/>
            <p:nvPr/>
          </p:nvSpPr>
          <p:spPr>
            <a:xfrm>
              <a:off x="1134097" y="3916965"/>
              <a:ext cx="6352555" cy="476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  <a:spcBef>
                  <a:spcPts val="500"/>
                </a:spcBef>
              </a:pPr>
              <a:r>
                <a:rPr lang="en-US" altLang="zh-CN" sz="2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</a:rPr>
                <a:t>MMMMM</a:t>
              </a:r>
              <a:r>
                <a:rPr lang="zh-CN" altLang="en-US" sz="2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</a:rPr>
                <a:t>碰撞方式及俯冲动力演化过程</a:t>
              </a: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95C73A0D-C70F-47C0-95E6-981CB970AF69}"/>
                </a:ext>
              </a:extLst>
            </p:cNvPr>
            <p:cNvCxnSpPr>
              <a:cxnSpLocks/>
            </p:cNvCxnSpPr>
            <p:nvPr/>
          </p:nvCxnSpPr>
          <p:spPr>
            <a:xfrm>
              <a:off x="1227424" y="3845914"/>
              <a:ext cx="4727854" cy="0"/>
            </a:xfrm>
            <a:prstGeom prst="line">
              <a:avLst/>
            </a:prstGeom>
            <a:ln w="15875">
              <a:solidFill>
                <a:srgbClr val="2038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A8EED4A-F299-4A89-84D4-153730BC9CFC}"/>
              </a:ext>
            </a:extLst>
          </p:cNvPr>
          <p:cNvGrpSpPr/>
          <p:nvPr/>
        </p:nvGrpSpPr>
        <p:grpSpPr>
          <a:xfrm>
            <a:off x="5257453" y="1440870"/>
            <a:ext cx="5778528" cy="886467"/>
            <a:chOff x="1134097" y="4716009"/>
            <a:chExt cx="5778528" cy="886467"/>
          </a:xfrm>
        </p:grpSpPr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84B2F226-49DC-40A5-807A-2119FA159127}"/>
                </a:ext>
              </a:extLst>
            </p:cNvPr>
            <p:cNvSpPr txBox="1"/>
            <p:nvPr/>
          </p:nvSpPr>
          <p:spPr>
            <a:xfrm>
              <a:off x="1134097" y="4716009"/>
              <a:ext cx="4860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第四阶段（</a:t>
              </a:r>
              <a:r>
                <a:rPr lang="en-US" altLang="zh-CN" b="1" dirty="0">
                  <a:solidFill>
                    <a:srgbClr val="A8632A"/>
                  </a:solidFill>
                  <a:latin typeface="+mn-ea"/>
                </a:rPr>
                <a:t>2025</a:t>
              </a:r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年</a:t>
              </a:r>
              <a:r>
                <a:rPr lang="en-US" altLang="zh-CN" b="1" dirty="0">
                  <a:solidFill>
                    <a:srgbClr val="A8632A"/>
                  </a:solidFill>
                  <a:latin typeface="+mn-ea"/>
                </a:rPr>
                <a:t>1</a:t>
              </a:r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月</a:t>
              </a:r>
              <a:r>
                <a:rPr lang="en-US" altLang="zh-CN" b="1" dirty="0">
                  <a:solidFill>
                    <a:srgbClr val="A8632A"/>
                  </a:solidFill>
                  <a:latin typeface="+mn-ea"/>
                </a:rPr>
                <a:t>-2025</a:t>
              </a:r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年</a:t>
              </a:r>
              <a:r>
                <a:rPr lang="en-US" altLang="zh-CN" b="1" dirty="0">
                  <a:solidFill>
                    <a:srgbClr val="A8632A"/>
                  </a:solidFill>
                  <a:latin typeface="+mn-ea"/>
                </a:rPr>
                <a:t>2</a:t>
              </a:r>
              <a:r>
                <a:rPr lang="zh-CN" altLang="en-US" b="1" dirty="0">
                  <a:solidFill>
                    <a:srgbClr val="A8632A"/>
                  </a:solidFill>
                  <a:latin typeface="+mn-ea"/>
                </a:rPr>
                <a:t>月）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B5AE098B-D6CF-4B30-95BD-58E7017CBFCE}"/>
                </a:ext>
              </a:extLst>
            </p:cNvPr>
            <p:cNvSpPr txBox="1"/>
            <p:nvPr/>
          </p:nvSpPr>
          <p:spPr>
            <a:xfrm>
              <a:off x="1134097" y="5125614"/>
              <a:ext cx="5778528" cy="476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5000"/>
                </a:lnSpc>
                <a:spcBef>
                  <a:spcPts val="500"/>
                </a:spcBef>
              </a:pPr>
              <a:r>
                <a:rPr lang="zh-CN" altLang="en-US" sz="2200" b="1" dirty="0">
                  <a:solidFill>
                    <a:schemeClr val="accent1">
                      <a:lumMod val="50000"/>
                    </a:schemeClr>
                  </a:solidFill>
                  <a:latin typeface="+mn-ea"/>
                </a:rPr>
                <a:t>研究成果总结提升及学位论文撰写</a:t>
              </a: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5A5D7AF6-922A-4E76-A212-32E90DACBE99}"/>
                </a:ext>
              </a:extLst>
            </p:cNvPr>
            <p:cNvCxnSpPr>
              <a:cxnSpLocks/>
            </p:cNvCxnSpPr>
            <p:nvPr/>
          </p:nvCxnSpPr>
          <p:spPr>
            <a:xfrm>
              <a:off x="1227424" y="5054563"/>
              <a:ext cx="4726196" cy="0"/>
            </a:xfrm>
            <a:prstGeom prst="line">
              <a:avLst/>
            </a:prstGeom>
            <a:ln w="15875">
              <a:solidFill>
                <a:srgbClr val="2038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1814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5BC13C4-FB0B-4D40-A95E-01CEF2BD3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C2290-84D1-4412-946E-AF17AF5A11B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D5857401-6782-45C3-8959-10A2815C6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52282"/>
            <a:ext cx="6894966" cy="485775"/>
          </a:xfrm>
        </p:spPr>
        <p:txBody>
          <a:bodyPr/>
          <a:lstStyle/>
          <a:p>
            <a:r>
              <a:rPr lang="zh-CN" altLang="en-US" sz="4000" dirty="0"/>
              <a:t>五</a:t>
            </a:r>
            <a:r>
              <a:rPr lang="en-US" altLang="zh-CN" sz="4000" dirty="0"/>
              <a:t>. </a:t>
            </a:r>
            <a:r>
              <a:rPr lang="zh-CN" altLang="en-US" sz="4000" dirty="0"/>
              <a:t>创新点与预期成果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8D859E28-01B0-4AE7-84FD-2B0737D07458}"/>
              </a:ext>
            </a:extLst>
          </p:cNvPr>
          <p:cNvSpPr/>
          <p:nvPr/>
        </p:nvSpPr>
        <p:spPr>
          <a:xfrm>
            <a:off x="1256258" y="1062977"/>
            <a:ext cx="1707378" cy="49556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A93D5"/>
              </a:gs>
              <a:gs pos="90000">
                <a:srgbClr val="0162A7"/>
              </a:gs>
            </a:gsLst>
            <a:lin ang="13800000" scaled="0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3B75360-77AC-4741-AFFB-372693213FB5}"/>
              </a:ext>
            </a:extLst>
          </p:cNvPr>
          <p:cNvSpPr/>
          <p:nvPr/>
        </p:nvSpPr>
        <p:spPr>
          <a:xfrm>
            <a:off x="1247344" y="1694720"/>
            <a:ext cx="9901622" cy="2119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1200"/>
              </a:spcAft>
              <a:buClr>
                <a:srgbClr val="A8632A"/>
              </a:buClr>
              <a:buFont typeface="Wingdings" panose="05000000000000000000" pitchFamily="2" charset="2"/>
              <a:buChar char="l"/>
            </a:pPr>
            <a:r>
              <a:rPr lang="zh-CN" altLang="en-US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通过研究</a:t>
            </a:r>
            <a:r>
              <a:rPr lang="en-US" altLang="zh-CN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MMMM</a:t>
            </a:r>
            <a:r>
              <a:rPr lang="zh-CN" altLang="en-US" sz="2300" b="1" dirty="0">
                <a:solidFill>
                  <a:srgbClr val="A8632A"/>
                </a:solidFill>
                <a:latin typeface="Times New Roman" panose="02020603050405020304" pitchFamily="18" charset="0"/>
              </a:rPr>
              <a:t>特征</a:t>
            </a:r>
            <a:r>
              <a:rPr lang="zh-CN" altLang="en-US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及</a:t>
            </a:r>
            <a:r>
              <a:rPr lang="en-US" altLang="zh-CN" sz="2300" b="1" dirty="0">
                <a:solidFill>
                  <a:srgbClr val="A8632A"/>
                </a:solidFill>
                <a:latin typeface="Times New Roman" panose="02020603050405020304" pitchFamily="18" charset="0"/>
              </a:rPr>
              <a:t>MMMM</a:t>
            </a:r>
            <a:r>
              <a:rPr lang="zh-CN" altLang="en-US" sz="2300" b="1" dirty="0">
                <a:solidFill>
                  <a:srgbClr val="A8632A"/>
                </a:solidFill>
                <a:latin typeface="Times New Roman" panose="02020603050405020304" pitchFamily="18" charset="0"/>
              </a:rPr>
              <a:t>类型</a:t>
            </a:r>
            <a:r>
              <a:rPr lang="en-US" altLang="zh-CN" sz="2300" b="1" dirty="0">
                <a:solidFill>
                  <a:srgbClr val="A8632A"/>
                </a:solidFill>
                <a:latin typeface="Times New Roman" panose="02020603050405020304" pitchFamily="18" charset="0"/>
              </a:rPr>
              <a:t>MM</a:t>
            </a:r>
            <a:r>
              <a:rPr lang="zh-CN" altLang="en-US" sz="2300" b="1" dirty="0">
                <a:solidFill>
                  <a:srgbClr val="A8632A"/>
                </a:solidFill>
                <a:latin typeface="Times New Roman" panose="02020603050405020304" pitchFamily="18" charset="0"/>
              </a:rPr>
              <a:t>模式</a:t>
            </a:r>
            <a:r>
              <a:rPr lang="zh-CN" altLang="en-US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，揭示</a:t>
            </a:r>
            <a:r>
              <a:rPr lang="en-US" altLang="zh-CN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MMM</a:t>
            </a:r>
            <a:r>
              <a:rPr lang="zh-CN" altLang="en-US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对</a:t>
            </a:r>
            <a:r>
              <a:rPr lang="en-US" altLang="zh-CN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MMMMMM</a:t>
            </a:r>
            <a:r>
              <a:rPr lang="zh-CN" altLang="en-US" sz="2300" b="1" dirty="0">
                <a:solidFill>
                  <a:srgbClr val="A8632A"/>
                </a:solidFill>
                <a:latin typeface="Times New Roman" panose="02020603050405020304" pitchFamily="18" charset="0"/>
              </a:rPr>
              <a:t>演化</a:t>
            </a:r>
            <a:r>
              <a:rPr lang="zh-CN" altLang="en-US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的影响。</a:t>
            </a:r>
            <a:endParaRPr lang="en-US" altLang="zh-CN" sz="23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Clr>
                <a:srgbClr val="A8632A"/>
              </a:buClr>
              <a:buFont typeface="Wingdings" panose="05000000000000000000" pitchFamily="2" charset="2"/>
              <a:buChar char="l"/>
            </a:pPr>
            <a:r>
              <a:rPr lang="zh-CN" altLang="en-US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从</a:t>
            </a:r>
            <a:r>
              <a:rPr lang="zh-CN" altLang="en-US" sz="2300" b="1" dirty="0">
                <a:solidFill>
                  <a:srgbClr val="A8632A"/>
                </a:solidFill>
                <a:latin typeface="Times New Roman" panose="02020603050405020304" pitchFamily="18" charset="0"/>
              </a:rPr>
              <a:t>全球角度</a:t>
            </a:r>
            <a:r>
              <a:rPr lang="zh-CN" altLang="en-US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研究</a:t>
            </a:r>
            <a:r>
              <a:rPr lang="en-US" altLang="zh-CN" sz="2300" b="1" dirty="0">
                <a:solidFill>
                  <a:srgbClr val="A8632A"/>
                </a:solidFill>
                <a:latin typeface="Times New Roman" panose="02020603050405020304" pitchFamily="18" charset="0"/>
              </a:rPr>
              <a:t>MMMMM</a:t>
            </a:r>
            <a:r>
              <a:rPr lang="zh-CN" altLang="en-US" sz="2300" b="1" dirty="0">
                <a:solidFill>
                  <a:srgbClr val="A8632A"/>
                </a:solidFill>
                <a:latin typeface="Times New Roman" panose="02020603050405020304" pitchFamily="18" charset="0"/>
              </a:rPr>
              <a:t>方式</a:t>
            </a:r>
            <a:r>
              <a:rPr lang="zh-CN" altLang="en-US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，厘清</a:t>
            </a:r>
            <a:r>
              <a:rPr lang="en-US" altLang="zh-CN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MMMMMM</a:t>
            </a:r>
            <a:r>
              <a:rPr lang="zh-CN" altLang="en-US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的演化过程及模式，揭示</a:t>
            </a:r>
            <a:r>
              <a:rPr lang="en-US" altLang="zh-CN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MMMMM</a:t>
            </a:r>
            <a:r>
              <a:rPr lang="zh-CN" altLang="en-US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的普遍意义。</a:t>
            </a:r>
            <a:endParaRPr lang="en-US" altLang="zh-CN" sz="23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C51E4FA-3F5D-4446-A090-9DCBB002DFE3}"/>
              </a:ext>
            </a:extLst>
          </p:cNvPr>
          <p:cNvSpPr/>
          <p:nvPr/>
        </p:nvSpPr>
        <p:spPr>
          <a:xfrm>
            <a:off x="1290181" y="1067089"/>
            <a:ext cx="1620957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创新点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4A6ED14-AF55-4765-AE30-12D32B00BA7B}"/>
              </a:ext>
            </a:extLst>
          </p:cNvPr>
          <p:cNvSpPr/>
          <p:nvPr/>
        </p:nvSpPr>
        <p:spPr>
          <a:xfrm>
            <a:off x="1339724" y="4682671"/>
            <a:ext cx="9780034" cy="162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A8632A"/>
              </a:buClr>
              <a:buFont typeface="Wingdings" panose="05000000000000000000" pitchFamily="2" charset="2"/>
              <a:buChar char="l"/>
            </a:pPr>
            <a:r>
              <a:rPr lang="en-US" altLang="zh-CN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MMMMMMMM</a:t>
            </a:r>
            <a:r>
              <a:rPr lang="zh-CN" altLang="en-US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特征研究</a:t>
            </a:r>
            <a:endParaRPr lang="en-US" altLang="zh-CN" sz="2300" b="1" dirty="0">
              <a:solidFill>
                <a:srgbClr val="A8632A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A8632A"/>
              </a:buClr>
              <a:buFont typeface="Wingdings" panose="05000000000000000000" pitchFamily="2" charset="2"/>
              <a:buChar char="l"/>
            </a:pPr>
            <a:r>
              <a:rPr lang="en-US" altLang="zh-CN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MMMMM</a:t>
            </a:r>
            <a:r>
              <a:rPr lang="zh-CN" altLang="en-US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演化过程的影响</a:t>
            </a:r>
            <a:endParaRPr lang="en-US" altLang="zh-CN" sz="23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A8632A"/>
              </a:buClr>
              <a:buFont typeface="Wingdings" panose="05000000000000000000" pitchFamily="2" charset="2"/>
              <a:buChar char="l"/>
            </a:pPr>
            <a:r>
              <a:rPr lang="zh-CN" altLang="en-US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全球视野下</a:t>
            </a:r>
            <a:r>
              <a:rPr lang="en-US" altLang="zh-CN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MMMMM</a:t>
            </a:r>
            <a:r>
              <a:rPr lang="zh-CN" altLang="en-US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的普遍意义</a:t>
            </a:r>
            <a:endParaRPr lang="en-US" altLang="zh-CN" sz="23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417D090-0D2E-4382-9000-4A3EC2FA16DD}"/>
              </a:ext>
            </a:extLst>
          </p:cNvPr>
          <p:cNvCxnSpPr>
            <a:cxnSpLocks/>
          </p:cNvCxnSpPr>
          <p:nvPr/>
        </p:nvCxnSpPr>
        <p:spPr>
          <a:xfrm>
            <a:off x="1256258" y="1562657"/>
            <a:ext cx="8906400" cy="0"/>
          </a:xfrm>
          <a:prstGeom prst="line">
            <a:avLst/>
          </a:prstGeom>
          <a:ln w="3175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2222">
                  <a:srgbClr val="0162A7"/>
                </a:gs>
                <a:gs pos="42000">
                  <a:srgbClr val="37CAEC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4DEE2D0-46BA-4BCB-AA67-C6656DE74139}"/>
              </a:ext>
            </a:extLst>
          </p:cNvPr>
          <p:cNvCxnSpPr>
            <a:cxnSpLocks/>
          </p:cNvCxnSpPr>
          <p:nvPr/>
        </p:nvCxnSpPr>
        <p:spPr>
          <a:xfrm>
            <a:off x="1336631" y="4550608"/>
            <a:ext cx="8906645" cy="0"/>
          </a:xfrm>
          <a:prstGeom prst="line">
            <a:avLst/>
          </a:prstGeom>
          <a:ln w="3175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2222">
                  <a:srgbClr val="0162A7"/>
                </a:gs>
                <a:gs pos="42000">
                  <a:srgbClr val="37CAEC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BB720598-5769-4959-AD90-A4E1219D4D27}"/>
              </a:ext>
            </a:extLst>
          </p:cNvPr>
          <p:cNvSpPr/>
          <p:nvPr/>
        </p:nvSpPr>
        <p:spPr>
          <a:xfrm>
            <a:off x="1336631" y="4043918"/>
            <a:ext cx="1707378" cy="49556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A93D5"/>
              </a:gs>
              <a:gs pos="90000">
                <a:srgbClr val="0162A7"/>
              </a:gs>
            </a:gsLst>
            <a:lin ang="13800000" scaled="0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754EE68-5C6B-48B5-9833-881656832D6C}"/>
              </a:ext>
            </a:extLst>
          </p:cNvPr>
          <p:cNvSpPr/>
          <p:nvPr/>
        </p:nvSpPr>
        <p:spPr>
          <a:xfrm>
            <a:off x="1379842" y="4040755"/>
            <a:ext cx="1620957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预期成果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364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3">
            <a:extLst>
              <a:ext uri="{FF2B5EF4-FFF2-40B4-BE49-F238E27FC236}">
                <a16:creationId xmlns:a16="http://schemas.microsoft.com/office/drawing/2014/main" id="{2DA71B46-C224-49CC-A029-5B01E067460F}"/>
              </a:ext>
            </a:extLst>
          </p:cNvPr>
          <p:cNvGrpSpPr/>
          <p:nvPr/>
        </p:nvGrpSpPr>
        <p:grpSpPr>
          <a:xfrm>
            <a:off x="-393654" y="2788059"/>
            <a:ext cx="4495796" cy="1798454"/>
            <a:chOff x="0" y="0"/>
            <a:chExt cx="4955" cy="1982"/>
          </a:xfrm>
          <a:solidFill>
            <a:schemeClr val="bg2">
              <a:lumMod val="90000"/>
              <a:alpha val="40000"/>
            </a:schemeClr>
          </a:solidFill>
        </p:grpSpPr>
        <p:sp>
          <p:nvSpPr>
            <p:cNvPr id="154" name="Freeform 4">
              <a:extLst>
                <a:ext uri="{FF2B5EF4-FFF2-40B4-BE49-F238E27FC236}">
                  <a16:creationId xmlns:a16="http://schemas.microsoft.com/office/drawing/2014/main" id="{B5BEBB63-637E-4348-844D-CBC11B9BBD9E}"/>
                </a:ext>
              </a:extLst>
            </p:cNvPr>
            <p:cNvSpPr/>
            <p:nvPr/>
          </p:nvSpPr>
          <p:spPr>
            <a:xfrm>
              <a:off x="91" y="88"/>
              <a:ext cx="1457" cy="1812"/>
            </a:xfrm>
            <a:custGeom>
              <a:avLst/>
              <a:gdLst>
                <a:gd name="txL" fmla="*/ 0 w 1692"/>
                <a:gd name="txT" fmla="*/ 0 h 2586"/>
                <a:gd name="txR" fmla="*/ 1692 w 1692"/>
                <a:gd name="txB" fmla="*/ 2586 h 2586"/>
              </a:gdLst>
              <a:ahLst/>
              <a:cxnLst>
                <a:cxn ang="0">
                  <a:pos x="74" y="89"/>
                </a:cxn>
                <a:cxn ang="0">
                  <a:pos x="205" y="72"/>
                </a:cxn>
                <a:cxn ang="0">
                  <a:pos x="277" y="83"/>
                </a:cxn>
                <a:cxn ang="0">
                  <a:pos x="265" y="153"/>
                </a:cxn>
                <a:cxn ang="0">
                  <a:pos x="174" y="200"/>
                </a:cxn>
                <a:cxn ang="0">
                  <a:pos x="140" y="245"/>
                </a:cxn>
                <a:cxn ang="0">
                  <a:pos x="182" y="331"/>
                </a:cxn>
                <a:cxn ang="0">
                  <a:pos x="202" y="331"/>
                </a:cxn>
                <a:cxn ang="0">
                  <a:pos x="209" y="312"/>
                </a:cxn>
                <a:cxn ang="0">
                  <a:pos x="306" y="397"/>
                </a:cxn>
                <a:cxn ang="0">
                  <a:pos x="415" y="413"/>
                </a:cxn>
                <a:cxn ang="0">
                  <a:pos x="507" y="465"/>
                </a:cxn>
                <a:cxn ang="0">
                  <a:pos x="545" y="489"/>
                </a:cxn>
                <a:cxn ang="0">
                  <a:pos x="492" y="554"/>
                </a:cxn>
                <a:cxn ang="0">
                  <a:pos x="585" y="613"/>
                </a:cxn>
                <a:cxn ang="0">
                  <a:pos x="660" y="696"/>
                </a:cxn>
                <a:cxn ang="0">
                  <a:pos x="698" y="795"/>
                </a:cxn>
                <a:cxn ang="0">
                  <a:pos x="762" y="874"/>
                </a:cxn>
                <a:cxn ang="0">
                  <a:pos x="817" y="867"/>
                </a:cxn>
                <a:cxn ang="0">
                  <a:pos x="794" y="823"/>
                </a:cxn>
                <a:cxn ang="0">
                  <a:pos x="822" y="793"/>
                </a:cxn>
                <a:cxn ang="0">
                  <a:pos x="873" y="767"/>
                </a:cxn>
                <a:cxn ang="0">
                  <a:pos x="925" y="715"/>
                </a:cxn>
                <a:cxn ang="0">
                  <a:pos x="1001" y="671"/>
                </a:cxn>
                <a:cxn ang="0">
                  <a:pos x="1036" y="600"/>
                </a:cxn>
                <a:cxn ang="0">
                  <a:pos x="990" y="529"/>
                </a:cxn>
                <a:cxn ang="0">
                  <a:pos x="878" y="485"/>
                </a:cxn>
                <a:cxn ang="0">
                  <a:pos x="705" y="441"/>
                </a:cxn>
                <a:cxn ang="0">
                  <a:pos x="622" y="434"/>
                </a:cxn>
                <a:cxn ang="0">
                  <a:pos x="577" y="436"/>
                </a:cxn>
                <a:cxn ang="0">
                  <a:pos x="507" y="451"/>
                </a:cxn>
                <a:cxn ang="0">
                  <a:pos x="484" y="404"/>
                </a:cxn>
                <a:cxn ang="0">
                  <a:pos x="470" y="365"/>
                </a:cxn>
                <a:cxn ang="0">
                  <a:pos x="403" y="380"/>
                </a:cxn>
                <a:cxn ang="0">
                  <a:pos x="363" y="327"/>
                </a:cxn>
                <a:cxn ang="0">
                  <a:pos x="473" y="314"/>
                </a:cxn>
                <a:cxn ang="0">
                  <a:pos x="537" y="312"/>
                </a:cxn>
                <a:cxn ang="0">
                  <a:pos x="573" y="310"/>
                </a:cxn>
                <a:cxn ang="0">
                  <a:pos x="675" y="259"/>
                </a:cxn>
                <a:cxn ang="0">
                  <a:pos x="756" y="233"/>
                </a:cxn>
                <a:cxn ang="0">
                  <a:pos x="816" y="219"/>
                </a:cxn>
                <a:cxn ang="0">
                  <a:pos x="856" y="185"/>
                </a:cxn>
                <a:cxn ang="0">
                  <a:pos x="822" y="177"/>
                </a:cxn>
                <a:cxn ang="0">
                  <a:pos x="975" y="157"/>
                </a:cxn>
                <a:cxn ang="0">
                  <a:pos x="898" y="118"/>
                </a:cxn>
                <a:cxn ang="0">
                  <a:pos x="848" y="91"/>
                </a:cxn>
                <a:cxn ang="0">
                  <a:pos x="780" y="125"/>
                </a:cxn>
                <a:cxn ang="0">
                  <a:pos x="709" y="153"/>
                </a:cxn>
                <a:cxn ang="0">
                  <a:pos x="653" y="104"/>
                </a:cxn>
                <a:cxn ang="0">
                  <a:pos x="774" y="83"/>
                </a:cxn>
                <a:cxn ang="0">
                  <a:pos x="809" y="68"/>
                </a:cxn>
                <a:cxn ang="0">
                  <a:pos x="848" y="60"/>
                </a:cxn>
                <a:cxn ang="0">
                  <a:pos x="821" y="50"/>
                </a:cxn>
                <a:cxn ang="0">
                  <a:pos x="806" y="41"/>
                </a:cxn>
                <a:cxn ang="0">
                  <a:pos x="767" y="35"/>
                </a:cxn>
                <a:cxn ang="0">
                  <a:pos x="706" y="47"/>
                </a:cxn>
                <a:cxn ang="0">
                  <a:pos x="606" y="41"/>
                </a:cxn>
                <a:cxn ang="0">
                  <a:pos x="351" y="0"/>
                </a:cxn>
                <a:cxn ang="0">
                  <a:pos x="220" y="11"/>
                </a:cxn>
                <a:cxn ang="0">
                  <a:pos x="185" y="35"/>
                </a:cxn>
                <a:cxn ang="0">
                  <a:pos x="82" y="60"/>
                </a:cxn>
                <a:cxn ang="0">
                  <a:pos x="82" y="74"/>
                </a:cxn>
                <a:cxn ang="0">
                  <a:pos x="2" y="87"/>
                </a:cxn>
              </a:cxnLst>
              <a:rect l="txL" t="txT" r="txR" b="tx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5" name="Freeform 5">
              <a:extLst>
                <a:ext uri="{FF2B5EF4-FFF2-40B4-BE49-F238E27FC236}">
                  <a16:creationId xmlns:a16="http://schemas.microsoft.com/office/drawing/2014/main" id="{6F5E7D54-81C6-4F83-B383-B5C5F561F7AC}"/>
                </a:ext>
              </a:extLst>
            </p:cNvPr>
            <p:cNvSpPr/>
            <p:nvPr/>
          </p:nvSpPr>
          <p:spPr>
            <a:xfrm>
              <a:off x="45" y="261"/>
              <a:ext cx="39" cy="26"/>
            </a:xfrm>
            <a:custGeom>
              <a:avLst/>
              <a:gdLst>
                <a:gd name="txL" fmla="*/ 0 w 46"/>
                <a:gd name="txT" fmla="*/ 0 h 38"/>
                <a:gd name="txR" fmla="*/ 46 w 46"/>
                <a:gd name="txB" fmla="*/ 38 h 38"/>
              </a:gdLst>
              <a:ahLst/>
              <a:cxnLst>
                <a:cxn ang="0">
                  <a:pos x="10" y="1"/>
                </a:cxn>
                <a:cxn ang="0">
                  <a:pos x="0" y="7"/>
                </a:cxn>
                <a:cxn ang="0">
                  <a:pos x="14" y="12"/>
                </a:cxn>
                <a:cxn ang="0">
                  <a:pos x="28" y="8"/>
                </a:cxn>
                <a:cxn ang="0">
                  <a:pos x="18" y="0"/>
                </a:cxn>
                <a:cxn ang="0">
                  <a:pos x="10" y="1"/>
                </a:cxn>
              </a:cxnLst>
              <a:rect l="txL" t="txT" r="txR" b="tx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6" name="Freeform 6">
              <a:extLst>
                <a:ext uri="{FF2B5EF4-FFF2-40B4-BE49-F238E27FC236}">
                  <a16:creationId xmlns:a16="http://schemas.microsoft.com/office/drawing/2014/main" id="{7FD689D0-0261-4CD0-9292-E78E75D62C25}"/>
                </a:ext>
              </a:extLst>
            </p:cNvPr>
            <p:cNvSpPr/>
            <p:nvPr/>
          </p:nvSpPr>
          <p:spPr>
            <a:xfrm>
              <a:off x="398" y="376"/>
              <a:ext cx="45" cy="30"/>
            </a:xfrm>
            <a:custGeom>
              <a:avLst/>
              <a:gdLst>
                <a:gd name="txL" fmla="*/ 0 w 52"/>
                <a:gd name="txT" fmla="*/ 0 h 44"/>
                <a:gd name="txR" fmla="*/ 52 w 52"/>
                <a:gd name="txB" fmla="*/ 44 h 44"/>
              </a:gdLst>
              <a:ahLst/>
              <a:cxnLst>
                <a:cxn ang="0">
                  <a:pos x="8" y="0"/>
                </a:cxn>
                <a:cxn ang="0">
                  <a:pos x="17" y="14"/>
                </a:cxn>
                <a:cxn ang="0">
                  <a:pos x="27" y="14"/>
                </a:cxn>
                <a:cxn ang="0">
                  <a:pos x="25" y="5"/>
                </a:cxn>
                <a:cxn ang="0">
                  <a:pos x="17" y="1"/>
                </a:cxn>
                <a:cxn ang="0">
                  <a:pos x="8" y="0"/>
                </a:cxn>
              </a:cxnLst>
              <a:rect l="txL" t="txT" r="txR" b="tx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7" name="Freeform 7">
              <a:extLst>
                <a:ext uri="{FF2B5EF4-FFF2-40B4-BE49-F238E27FC236}">
                  <a16:creationId xmlns:a16="http://schemas.microsoft.com/office/drawing/2014/main" id="{C9165E79-3ED7-4AD7-96F3-47E36913AF1C}"/>
                </a:ext>
              </a:extLst>
            </p:cNvPr>
            <p:cNvSpPr/>
            <p:nvPr/>
          </p:nvSpPr>
          <p:spPr>
            <a:xfrm>
              <a:off x="1297" y="428"/>
              <a:ext cx="113" cy="69"/>
            </a:xfrm>
            <a:custGeom>
              <a:avLst/>
              <a:gdLst>
                <a:gd name="txL" fmla="*/ 0 w 131"/>
                <a:gd name="txT" fmla="*/ 0 h 98"/>
                <a:gd name="txR" fmla="*/ 131 w 131"/>
                <a:gd name="txB" fmla="*/ 98 h 98"/>
              </a:gdLst>
              <a:ahLst/>
              <a:cxnLst>
                <a:cxn ang="0">
                  <a:pos x="62" y="0"/>
                </a:cxn>
                <a:cxn ang="0">
                  <a:pos x="51" y="3"/>
                </a:cxn>
                <a:cxn ang="0">
                  <a:pos x="35" y="8"/>
                </a:cxn>
                <a:cxn ang="0">
                  <a:pos x="25" y="14"/>
                </a:cxn>
                <a:cxn ang="0">
                  <a:pos x="14" y="18"/>
                </a:cxn>
                <a:cxn ang="0">
                  <a:pos x="41" y="29"/>
                </a:cxn>
                <a:cxn ang="0">
                  <a:pos x="51" y="32"/>
                </a:cxn>
                <a:cxn ang="0">
                  <a:pos x="54" y="32"/>
                </a:cxn>
                <a:cxn ang="0">
                  <a:pos x="57" y="30"/>
                </a:cxn>
                <a:cxn ang="0">
                  <a:pos x="62" y="35"/>
                </a:cxn>
                <a:cxn ang="0">
                  <a:pos x="78" y="30"/>
                </a:cxn>
                <a:cxn ang="0">
                  <a:pos x="83" y="26"/>
                </a:cxn>
                <a:cxn ang="0">
                  <a:pos x="65" y="14"/>
                </a:cxn>
                <a:cxn ang="0">
                  <a:pos x="73" y="8"/>
                </a:cxn>
                <a:cxn ang="0">
                  <a:pos x="72" y="1"/>
                </a:cxn>
                <a:cxn ang="0">
                  <a:pos x="62" y="0"/>
                </a:cxn>
              </a:cxnLst>
              <a:rect l="txL" t="txT" r="txR" b="tx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C33769F2-1E8F-4F14-85DD-950EED266895}"/>
                </a:ext>
              </a:extLst>
            </p:cNvPr>
            <p:cNvSpPr/>
            <p:nvPr/>
          </p:nvSpPr>
          <p:spPr>
            <a:xfrm>
              <a:off x="752" y="787"/>
              <a:ext cx="182" cy="79"/>
            </a:xfrm>
            <a:custGeom>
              <a:avLst/>
              <a:gdLst>
                <a:gd name="txL" fmla="*/ 0 w 212"/>
                <a:gd name="txT" fmla="*/ 0 h 112"/>
                <a:gd name="txR" fmla="*/ 212 w 212"/>
                <a:gd name="txB" fmla="*/ 112 h 112"/>
              </a:gdLst>
              <a:ahLst/>
              <a:cxnLst>
                <a:cxn ang="0">
                  <a:pos x="29" y="4"/>
                </a:cxn>
                <a:cxn ang="0">
                  <a:pos x="11" y="4"/>
                </a:cxn>
                <a:cxn ang="0">
                  <a:pos x="3" y="6"/>
                </a:cxn>
                <a:cxn ang="0">
                  <a:pos x="15" y="18"/>
                </a:cxn>
                <a:cxn ang="0">
                  <a:pos x="33" y="16"/>
                </a:cxn>
                <a:cxn ang="0">
                  <a:pos x="59" y="19"/>
                </a:cxn>
                <a:cxn ang="0">
                  <a:pos x="70" y="21"/>
                </a:cxn>
                <a:cxn ang="0">
                  <a:pos x="84" y="31"/>
                </a:cxn>
                <a:cxn ang="0">
                  <a:pos x="89" y="40"/>
                </a:cxn>
                <a:cxn ang="0">
                  <a:pos x="100" y="35"/>
                </a:cxn>
                <a:cxn ang="0">
                  <a:pos x="106" y="34"/>
                </a:cxn>
                <a:cxn ang="0">
                  <a:pos x="118" y="36"/>
                </a:cxn>
                <a:cxn ang="0">
                  <a:pos x="123" y="28"/>
                </a:cxn>
                <a:cxn ang="0">
                  <a:pos x="96" y="19"/>
                </a:cxn>
                <a:cxn ang="0">
                  <a:pos x="66" y="7"/>
                </a:cxn>
                <a:cxn ang="0">
                  <a:pos x="33" y="9"/>
                </a:cxn>
                <a:cxn ang="0">
                  <a:pos x="29" y="4"/>
                </a:cxn>
              </a:cxnLst>
              <a:rect l="txL" t="txT" r="txR" b="tx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9" name="Freeform 9">
              <a:extLst>
                <a:ext uri="{FF2B5EF4-FFF2-40B4-BE49-F238E27FC236}">
                  <a16:creationId xmlns:a16="http://schemas.microsoft.com/office/drawing/2014/main" id="{1575EEA5-1D8F-425D-B89F-598514DD97B4}"/>
                </a:ext>
              </a:extLst>
            </p:cNvPr>
            <p:cNvSpPr/>
            <p:nvPr/>
          </p:nvSpPr>
          <p:spPr>
            <a:xfrm>
              <a:off x="902" y="847"/>
              <a:ext cx="114" cy="38"/>
            </a:xfrm>
            <a:custGeom>
              <a:avLst/>
              <a:gdLst>
                <a:gd name="txL" fmla="*/ 0 w 133"/>
                <a:gd name="txT" fmla="*/ 0 h 54"/>
                <a:gd name="txR" fmla="*/ 133 w 133"/>
                <a:gd name="txB" fmla="*/ 54 h 54"/>
              </a:gdLst>
              <a:ahLst/>
              <a:cxnLst>
                <a:cxn ang="0">
                  <a:pos x="36" y="0"/>
                </a:cxn>
                <a:cxn ang="0">
                  <a:pos x="27" y="2"/>
                </a:cxn>
                <a:cxn ang="0">
                  <a:pos x="20" y="11"/>
                </a:cxn>
                <a:cxn ang="0">
                  <a:pos x="9" y="12"/>
                </a:cxn>
                <a:cxn ang="0">
                  <a:pos x="3" y="15"/>
                </a:cxn>
                <a:cxn ang="0">
                  <a:pos x="8" y="19"/>
                </a:cxn>
                <a:cxn ang="0">
                  <a:pos x="84" y="12"/>
                </a:cxn>
                <a:cxn ang="0">
                  <a:pos x="77" y="6"/>
                </a:cxn>
                <a:cxn ang="0">
                  <a:pos x="66" y="3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2" y="5"/>
                </a:cxn>
                <a:cxn ang="0">
                  <a:pos x="36" y="0"/>
                </a:cxn>
              </a:cxnLst>
              <a:rect l="txL" t="txT" r="txR" b="tx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0" name="Freeform 10">
              <a:extLst>
                <a:ext uri="{FF2B5EF4-FFF2-40B4-BE49-F238E27FC236}">
                  <a16:creationId xmlns:a16="http://schemas.microsoft.com/office/drawing/2014/main" id="{60527D86-D147-4F98-A236-DDADD0037088}"/>
                </a:ext>
              </a:extLst>
            </p:cNvPr>
            <p:cNvSpPr/>
            <p:nvPr/>
          </p:nvSpPr>
          <p:spPr>
            <a:xfrm>
              <a:off x="1023" y="871"/>
              <a:ext cx="43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8" y="0"/>
                </a:cxn>
                <a:cxn ang="0">
                  <a:pos x="4" y="6"/>
                </a:cxn>
                <a:cxn ang="0">
                  <a:pos x="16" y="9"/>
                </a:cxn>
                <a:cxn ang="0">
                  <a:pos x="20" y="1"/>
                </a:cxn>
                <a:cxn ang="0">
                  <a:pos x="8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1" name="Freeform 11">
              <a:extLst>
                <a:ext uri="{FF2B5EF4-FFF2-40B4-BE49-F238E27FC236}">
                  <a16:creationId xmlns:a16="http://schemas.microsoft.com/office/drawing/2014/main" id="{B81395ED-1C22-442A-B730-A2230CB51057}"/>
                </a:ext>
              </a:extLst>
            </p:cNvPr>
            <p:cNvSpPr/>
            <p:nvPr/>
          </p:nvSpPr>
          <p:spPr>
            <a:xfrm>
              <a:off x="1087" y="874"/>
              <a:ext cx="14" cy="24"/>
            </a:xfrm>
            <a:custGeom>
              <a:avLst/>
              <a:gdLst>
                <a:gd name="txL" fmla="*/ 0 w 16"/>
                <a:gd name="txT" fmla="*/ 0 h 34"/>
                <a:gd name="txR" fmla="*/ 16 w 16"/>
                <a:gd name="txB" fmla="*/ 34 h 34"/>
              </a:gdLst>
              <a:ahLst/>
              <a:cxnLst>
                <a:cxn ang="0">
                  <a:pos x="10" y="0"/>
                </a:cxn>
                <a:cxn ang="0">
                  <a:pos x="0" y="5"/>
                </a:cxn>
                <a:cxn ang="0">
                  <a:pos x="11" y="12"/>
                </a:cxn>
                <a:cxn ang="0">
                  <a:pos x="9" y="6"/>
                </a:cxn>
                <a:cxn ang="0">
                  <a:pos x="11" y="2"/>
                </a:cxn>
                <a:cxn ang="0">
                  <a:pos x="10" y="0"/>
                </a:cxn>
              </a:cxnLst>
              <a:rect l="txL" t="txT" r="txR" b="tx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2" name="Freeform 12">
              <a:extLst>
                <a:ext uri="{FF2B5EF4-FFF2-40B4-BE49-F238E27FC236}">
                  <a16:creationId xmlns:a16="http://schemas.microsoft.com/office/drawing/2014/main" id="{1A46C8F3-5329-4678-8082-56A1B957EEDB}"/>
                </a:ext>
              </a:extLst>
            </p:cNvPr>
            <p:cNvSpPr/>
            <p:nvPr/>
          </p:nvSpPr>
          <p:spPr>
            <a:xfrm>
              <a:off x="876" y="83"/>
              <a:ext cx="207" cy="82"/>
            </a:xfrm>
            <a:custGeom>
              <a:avLst/>
              <a:gdLst>
                <a:gd name="txL" fmla="*/ 0 w 240"/>
                <a:gd name="txT" fmla="*/ 0 h 117"/>
                <a:gd name="txR" fmla="*/ 240 w 240"/>
                <a:gd name="txB" fmla="*/ 117 h 117"/>
              </a:gdLst>
              <a:ahLst/>
              <a:cxnLst>
                <a:cxn ang="0">
                  <a:pos x="41" y="1"/>
                </a:cxn>
                <a:cxn ang="0">
                  <a:pos x="16" y="11"/>
                </a:cxn>
                <a:cxn ang="0">
                  <a:pos x="3" y="13"/>
                </a:cxn>
                <a:cxn ang="0">
                  <a:pos x="0" y="13"/>
                </a:cxn>
                <a:cxn ang="0">
                  <a:pos x="16" y="20"/>
                </a:cxn>
                <a:cxn ang="0">
                  <a:pos x="24" y="22"/>
                </a:cxn>
                <a:cxn ang="0">
                  <a:pos x="44" y="16"/>
                </a:cxn>
                <a:cxn ang="0">
                  <a:pos x="52" y="15"/>
                </a:cxn>
                <a:cxn ang="0">
                  <a:pos x="53" y="19"/>
                </a:cxn>
                <a:cxn ang="0">
                  <a:pos x="41" y="21"/>
                </a:cxn>
                <a:cxn ang="0">
                  <a:pos x="46" y="25"/>
                </a:cxn>
                <a:cxn ang="0">
                  <a:pos x="26" y="30"/>
                </a:cxn>
                <a:cxn ang="0">
                  <a:pos x="45" y="37"/>
                </a:cxn>
                <a:cxn ang="0">
                  <a:pos x="53" y="39"/>
                </a:cxn>
                <a:cxn ang="0">
                  <a:pos x="76" y="35"/>
                </a:cxn>
                <a:cxn ang="0">
                  <a:pos x="96" y="36"/>
                </a:cxn>
                <a:cxn ang="0">
                  <a:pos x="108" y="40"/>
                </a:cxn>
                <a:cxn ang="0">
                  <a:pos x="131" y="37"/>
                </a:cxn>
                <a:cxn ang="0">
                  <a:pos x="143" y="35"/>
                </a:cxn>
                <a:cxn ang="0">
                  <a:pos x="142" y="27"/>
                </a:cxn>
                <a:cxn ang="0">
                  <a:pos x="150" y="24"/>
                </a:cxn>
                <a:cxn ang="0">
                  <a:pos x="153" y="16"/>
                </a:cxn>
                <a:cxn ang="0">
                  <a:pos x="135" y="20"/>
                </a:cxn>
                <a:cxn ang="0">
                  <a:pos x="129" y="15"/>
                </a:cxn>
                <a:cxn ang="0">
                  <a:pos x="110" y="15"/>
                </a:cxn>
                <a:cxn ang="0">
                  <a:pos x="86" y="3"/>
                </a:cxn>
                <a:cxn ang="0">
                  <a:pos x="60" y="4"/>
                </a:cxn>
                <a:cxn ang="0">
                  <a:pos x="53" y="1"/>
                </a:cxn>
                <a:cxn ang="0">
                  <a:pos x="41" y="1"/>
                </a:cxn>
              </a:cxnLst>
              <a:rect l="txL" t="txT" r="txR" b="tx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3" name="Freeform 13">
              <a:extLst>
                <a:ext uri="{FF2B5EF4-FFF2-40B4-BE49-F238E27FC236}">
                  <a16:creationId xmlns:a16="http://schemas.microsoft.com/office/drawing/2014/main" id="{8D0FD3A5-1AEE-43EB-8AF6-AD547B495D78}"/>
                </a:ext>
              </a:extLst>
            </p:cNvPr>
            <p:cNvSpPr/>
            <p:nvPr/>
          </p:nvSpPr>
          <p:spPr>
            <a:xfrm>
              <a:off x="968" y="45"/>
              <a:ext cx="168" cy="56"/>
            </a:xfrm>
            <a:custGeom>
              <a:avLst/>
              <a:gdLst>
                <a:gd name="txL" fmla="*/ 0 w 194"/>
                <a:gd name="txT" fmla="*/ 0 h 80"/>
                <a:gd name="txR" fmla="*/ 194 w 194"/>
                <a:gd name="txB" fmla="*/ 80 h 80"/>
              </a:gdLst>
              <a:ahLst/>
              <a:cxnLst>
                <a:cxn ang="0">
                  <a:pos x="63" y="4"/>
                </a:cxn>
                <a:cxn ang="0">
                  <a:pos x="9" y="8"/>
                </a:cxn>
                <a:cxn ang="0">
                  <a:pos x="6" y="12"/>
                </a:cxn>
                <a:cxn ang="0">
                  <a:pos x="36" y="18"/>
                </a:cxn>
                <a:cxn ang="0">
                  <a:pos x="87" y="25"/>
                </a:cxn>
                <a:cxn ang="0">
                  <a:pos x="114" y="24"/>
                </a:cxn>
                <a:cxn ang="0">
                  <a:pos x="121" y="22"/>
                </a:cxn>
                <a:cxn ang="0">
                  <a:pos x="114" y="15"/>
                </a:cxn>
                <a:cxn ang="0">
                  <a:pos x="106" y="13"/>
                </a:cxn>
                <a:cxn ang="0">
                  <a:pos x="84" y="9"/>
                </a:cxn>
                <a:cxn ang="0">
                  <a:pos x="63" y="4"/>
                </a:cxn>
              </a:cxnLst>
              <a:rect l="txL" t="txT" r="txR" b="tx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4" name="Freeform 14">
              <a:extLst>
                <a:ext uri="{FF2B5EF4-FFF2-40B4-BE49-F238E27FC236}">
                  <a16:creationId xmlns:a16="http://schemas.microsoft.com/office/drawing/2014/main" id="{BD219F13-E79B-4883-9BA3-5B79B1B7ACF8}"/>
                </a:ext>
              </a:extLst>
            </p:cNvPr>
            <p:cNvSpPr/>
            <p:nvPr/>
          </p:nvSpPr>
          <p:spPr>
            <a:xfrm>
              <a:off x="1204" y="110"/>
              <a:ext cx="268" cy="178"/>
            </a:xfrm>
            <a:custGeom>
              <a:avLst/>
              <a:gdLst>
                <a:gd name="txL" fmla="*/ 0 w 310"/>
                <a:gd name="txT" fmla="*/ 0 h 254"/>
                <a:gd name="txR" fmla="*/ 310 w 310"/>
                <a:gd name="txB" fmla="*/ 254 h 254"/>
              </a:gdLst>
              <a:ahLst/>
              <a:cxnLst>
                <a:cxn ang="0">
                  <a:pos x="43" y="3"/>
                </a:cxn>
                <a:cxn ang="0">
                  <a:pos x="33" y="8"/>
                </a:cxn>
                <a:cxn ang="0">
                  <a:pos x="14" y="13"/>
                </a:cxn>
                <a:cxn ang="0">
                  <a:pos x="35" y="27"/>
                </a:cxn>
                <a:cxn ang="0">
                  <a:pos x="51" y="29"/>
                </a:cxn>
                <a:cxn ang="0">
                  <a:pos x="67" y="34"/>
                </a:cxn>
                <a:cxn ang="0">
                  <a:pos x="82" y="29"/>
                </a:cxn>
                <a:cxn ang="0">
                  <a:pos x="93" y="35"/>
                </a:cxn>
                <a:cxn ang="0">
                  <a:pos x="97" y="43"/>
                </a:cxn>
                <a:cxn ang="0">
                  <a:pos x="74" y="52"/>
                </a:cxn>
                <a:cxn ang="0">
                  <a:pos x="58" y="60"/>
                </a:cxn>
                <a:cxn ang="0">
                  <a:pos x="45" y="58"/>
                </a:cxn>
                <a:cxn ang="0">
                  <a:pos x="36" y="57"/>
                </a:cxn>
                <a:cxn ang="0">
                  <a:pos x="28" y="64"/>
                </a:cxn>
                <a:cxn ang="0">
                  <a:pos x="25" y="68"/>
                </a:cxn>
                <a:cxn ang="0">
                  <a:pos x="47" y="71"/>
                </a:cxn>
                <a:cxn ang="0">
                  <a:pos x="61" y="70"/>
                </a:cxn>
                <a:cxn ang="0">
                  <a:pos x="74" y="80"/>
                </a:cxn>
                <a:cxn ang="0">
                  <a:pos x="82" y="81"/>
                </a:cxn>
                <a:cxn ang="0">
                  <a:pos x="90" y="82"/>
                </a:cxn>
                <a:cxn ang="0">
                  <a:pos x="100" y="86"/>
                </a:cxn>
                <a:cxn ang="0">
                  <a:pos x="117" y="81"/>
                </a:cxn>
                <a:cxn ang="0">
                  <a:pos x="131" y="81"/>
                </a:cxn>
                <a:cxn ang="0">
                  <a:pos x="148" y="73"/>
                </a:cxn>
                <a:cxn ang="0">
                  <a:pos x="146" y="64"/>
                </a:cxn>
                <a:cxn ang="0">
                  <a:pos x="141" y="60"/>
                </a:cxn>
                <a:cxn ang="0">
                  <a:pos x="150" y="57"/>
                </a:cxn>
                <a:cxn ang="0">
                  <a:pos x="158" y="63"/>
                </a:cxn>
                <a:cxn ang="0">
                  <a:pos x="160" y="68"/>
                </a:cxn>
                <a:cxn ang="0">
                  <a:pos x="169" y="67"/>
                </a:cxn>
                <a:cxn ang="0">
                  <a:pos x="196" y="58"/>
                </a:cxn>
                <a:cxn ang="0">
                  <a:pos x="189" y="50"/>
                </a:cxn>
                <a:cxn ang="0">
                  <a:pos x="168" y="42"/>
                </a:cxn>
                <a:cxn ang="0">
                  <a:pos x="171" y="37"/>
                </a:cxn>
                <a:cxn ang="0">
                  <a:pos x="179" y="35"/>
                </a:cxn>
                <a:cxn ang="0">
                  <a:pos x="163" y="22"/>
                </a:cxn>
                <a:cxn ang="0">
                  <a:pos x="150" y="20"/>
                </a:cxn>
                <a:cxn ang="0">
                  <a:pos x="143" y="19"/>
                </a:cxn>
                <a:cxn ang="0">
                  <a:pos x="130" y="11"/>
                </a:cxn>
                <a:cxn ang="0">
                  <a:pos x="100" y="15"/>
                </a:cxn>
                <a:cxn ang="0">
                  <a:pos x="107" y="9"/>
                </a:cxn>
                <a:cxn ang="0">
                  <a:pos x="90" y="6"/>
                </a:cxn>
                <a:cxn ang="0">
                  <a:pos x="77" y="6"/>
                </a:cxn>
                <a:cxn ang="0">
                  <a:pos x="43" y="3"/>
                </a:cxn>
              </a:cxnLst>
              <a:rect l="txL" t="txT" r="txR" b="tx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5" name="Freeform 15">
              <a:extLst>
                <a:ext uri="{FF2B5EF4-FFF2-40B4-BE49-F238E27FC236}">
                  <a16:creationId xmlns:a16="http://schemas.microsoft.com/office/drawing/2014/main" id="{1EA4188C-41AA-4755-8F54-23C354FB656B}"/>
                </a:ext>
              </a:extLst>
            </p:cNvPr>
            <p:cNvSpPr/>
            <p:nvPr/>
          </p:nvSpPr>
          <p:spPr>
            <a:xfrm>
              <a:off x="1202" y="34"/>
              <a:ext cx="51" cy="34"/>
            </a:xfrm>
            <a:custGeom>
              <a:avLst/>
              <a:gdLst>
                <a:gd name="txL" fmla="*/ 0 w 59"/>
                <a:gd name="txT" fmla="*/ 0 h 50"/>
                <a:gd name="txR" fmla="*/ 59 w 59"/>
                <a:gd name="txB" fmla="*/ 50 h 50"/>
              </a:gdLst>
              <a:ahLst/>
              <a:cxnLst>
                <a:cxn ang="0">
                  <a:pos x="16" y="0"/>
                </a:cxn>
                <a:cxn ang="0">
                  <a:pos x="0" y="3"/>
                </a:cxn>
                <a:cxn ang="0">
                  <a:pos x="19" y="12"/>
                </a:cxn>
                <a:cxn ang="0">
                  <a:pos x="30" y="16"/>
                </a:cxn>
                <a:cxn ang="0">
                  <a:pos x="37" y="9"/>
                </a:cxn>
                <a:cxn ang="0">
                  <a:pos x="29" y="2"/>
                </a:cxn>
                <a:cxn ang="0">
                  <a:pos x="16" y="0"/>
                </a:cxn>
              </a:cxnLst>
              <a:rect l="txL" t="txT" r="txR" b="tx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6" name="Freeform 16">
              <a:extLst>
                <a:ext uri="{FF2B5EF4-FFF2-40B4-BE49-F238E27FC236}">
                  <a16:creationId xmlns:a16="http://schemas.microsoft.com/office/drawing/2014/main" id="{DDD13C2E-665F-474A-A518-4CA06D7CA411}"/>
                </a:ext>
              </a:extLst>
            </p:cNvPr>
            <p:cNvSpPr/>
            <p:nvPr/>
          </p:nvSpPr>
          <p:spPr>
            <a:xfrm>
              <a:off x="1105" y="99"/>
              <a:ext cx="75" cy="39"/>
            </a:xfrm>
            <a:custGeom>
              <a:avLst/>
              <a:gdLst>
                <a:gd name="txL" fmla="*/ 0 w 86"/>
                <a:gd name="txT" fmla="*/ 0 h 57"/>
                <a:gd name="txR" fmla="*/ 86 w 86"/>
                <a:gd name="txB" fmla="*/ 57 h 57"/>
              </a:gdLst>
              <a:ahLst/>
              <a:cxnLst>
                <a:cxn ang="0">
                  <a:pos x="29" y="2"/>
                </a:cxn>
                <a:cxn ang="0">
                  <a:pos x="16" y="8"/>
                </a:cxn>
                <a:cxn ang="0">
                  <a:pos x="3" y="8"/>
                </a:cxn>
                <a:cxn ang="0">
                  <a:pos x="10" y="18"/>
                </a:cxn>
                <a:cxn ang="0">
                  <a:pos x="50" y="11"/>
                </a:cxn>
                <a:cxn ang="0">
                  <a:pos x="57" y="5"/>
                </a:cxn>
                <a:cxn ang="0">
                  <a:pos x="38" y="2"/>
                </a:cxn>
                <a:cxn ang="0">
                  <a:pos x="29" y="2"/>
                </a:cxn>
              </a:cxnLst>
              <a:rect l="txL" t="txT" r="txR" b="tx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108049EC-4441-4673-B4F8-C4B92BDBB8D3}"/>
                </a:ext>
              </a:extLst>
            </p:cNvPr>
            <p:cNvSpPr/>
            <p:nvPr/>
          </p:nvSpPr>
          <p:spPr>
            <a:xfrm>
              <a:off x="1184" y="107"/>
              <a:ext cx="62" cy="23"/>
            </a:xfrm>
            <a:custGeom>
              <a:avLst/>
              <a:gdLst>
                <a:gd name="txL" fmla="*/ 0 w 73"/>
                <a:gd name="txT" fmla="*/ 0 h 34"/>
                <a:gd name="txR" fmla="*/ 73 w 73"/>
                <a:gd name="txB" fmla="*/ 34 h 34"/>
              </a:gdLst>
              <a:ahLst/>
              <a:cxnLst>
                <a:cxn ang="0">
                  <a:pos x="25" y="0"/>
                </a:cxn>
                <a:cxn ang="0">
                  <a:pos x="6" y="5"/>
                </a:cxn>
                <a:cxn ang="0">
                  <a:pos x="14" y="11"/>
                </a:cxn>
                <a:cxn ang="0">
                  <a:pos x="31" y="9"/>
                </a:cxn>
                <a:cxn ang="0">
                  <a:pos x="39" y="6"/>
                </a:cxn>
                <a:cxn ang="0">
                  <a:pos x="25" y="0"/>
                </a:cxn>
              </a:cxnLst>
              <a:rect l="txL" t="txT" r="txR" b="tx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8" name="Freeform 18">
              <a:extLst>
                <a:ext uri="{FF2B5EF4-FFF2-40B4-BE49-F238E27FC236}">
                  <a16:creationId xmlns:a16="http://schemas.microsoft.com/office/drawing/2014/main" id="{845EF55E-3EAC-44DD-9137-F19885BD2F13}"/>
                </a:ext>
              </a:extLst>
            </p:cNvPr>
            <p:cNvSpPr/>
            <p:nvPr/>
          </p:nvSpPr>
          <p:spPr>
            <a:xfrm>
              <a:off x="1150" y="73"/>
              <a:ext cx="74" cy="32"/>
            </a:xfrm>
            <a:custGeom>
              <a:avLst/>
              <a:gdLst>
                <a:gd name="txL" fmla="*/ 0 w 85"/>
                <a:gd name="txT" fmla="*/ 0 h 45"/>
                <a:gd name="txR" fmla="*/ 85 w 85"/>
                <a:gd name="txB" fmla="*/ 45 h 45"/>
              </a:gdLst>
              <a:ahLst/>
              <a:cxnLst>
                <a:cxn ang="0">
                  <a:pos x="38" y="4"/>
                </a:cxn>
                <a:cxn ang="0">
                  <a:pos x="18" y="1"/>
                </a:cxn>
                <a:cxn ang="0">
                  <a:pos x="0" y="6"/>
                </a:cxn>
                <a:cxn ang="0">
                  <a:pos x="26" y="11"/>
                </a:cxn>
                <a:cxn ang="0">
                  <a:pos x="43" y="14"/>
                </a:cxn>
                <a:cxn ang="0">
                  <a:pos x="56" y="6"/>
                </a:cxn>
                <a:cxn ang="0">
                  <a:pos x="54" y="2"/>
                </a:cxn>
                <a:cxn ang="0">
                  <a:pos x="43" y="0"/>
                </a:cxn>
                <a:cxn ang="0">
                  <a:pos x="38" y="4"/>
                </a:cxn>
              </a:cxnLst>
              <a:rect l="txL" t="txT" r="txR" b="tx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0C7D6C84-AA26-4C2D-BBEB-A6FB5831C233}"/>
                </a:ext>
              </a:extLst>
            </p:cNvPr>
            <p:cNvSpPr/>
            <p:nvPr/>
          </p:nvSpPr>
          <p:spPr>
            <a:xfrm>
              <a:off x="1119" y="43"/>
              <a:ext cx="51" cy="22"/>
            </a:xfrm>
            <a:custGeom>
              <a:avLst/>
              <a:gdLst>
                <a:gd name="txL" fmla="*/ 0 w 58"/>
                <a:gd name="txT" fmla="*/ 0 h 31"/>
                <a:gd name="txR" fmla="*/ 58 w 58"/>
                <a:gd name="txB" fmla="*/ 31 h 31"/>
              </a:gdLst>
              <a:ahLst/>
              <a:cxnLst>
                <a:cxn ang="0">
                  <a:pos x="11" y="1"/>
                </a:cxn>
                <a:cxn ang="0">
                  <a:pos x="0" y="6"/>
                </a:cxn>
                <a:cxn ang="0">
                  <a:pos x="14" y="10"/>
                </a:cxn>
                <a:cxn ang="0">
                  <a:pos x="19" y="7"/>
                </a:cxn>
                <a:cxn ang="0">
                  <a:pos x="35" y="4"/>
                </a:cxn>
                <a:cxn ang="0">
                  <a:pos x="30" y="0"/>
                </a:cxn>
                <a:cxn ang="0">
                  <a:pos x="11" y="1"/>
                </a:cxn>
              </a:cxnLst>
              <a:rect l="txL" t="txT" r="txR" b="tx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0" name="Freeform 20">
              <a:extLst>
                <a:ext uri="{FF2B5EF4-FFF2-40B4-BE49-F238E27FC236}">
                  <a16:creationId xmlns:a16="http://schemas.microsoft.com/office/drawing/2014/main" id="{D214D147-DAFB-487F-93C9-5BE7CE5166A7}"/>
                </a:ext>
              </a:extLst>
            </p:cNvPr>
            <p:cNvSpPr/>
            <p:nvPr/>
          </p:nvSpPr>
          <p:spPr>
            <a:xfrm>
              <a:off x="1250" y="46"/>
              <a:ext cx="131" cy="72"/>
            </a:xfrm>
            <a:custGeom>
              <a:avLst/>
              <a:gdLst>
                <a:gd name="txL" fmla="*/ 0 w 152"/>
                <a:gd name="txT" fmla="*/ 0 h 102"/>
                <a:gd name="txR" fmla="*/ 152 w 152"/>
                <a:gd name="txB" fmla="*/ 102 h 102"/>
              </a:gdLst>
              <a:ahLst/>
              <a:cxnLst>
                <a:cxn ang="0">
                  <a:pos x="24" y="0"/>
                </a:cxn>
                <a:cxn ang="0">
                  <a:pos x="9" y="2"/>
                </a:cxn>
                <a:cxn ang="0">
                  <a:pos x="3" y="13"/>
                </a:cxn>
                <a:cxn ang="0">
                  <a:pos x="8" y="20"/>
                </a:cxn>
                <a:cxn ang="0">
                  <a:pos x="0" y="25"/>
                </a:cxn>
                <a:cxn ang="0">
                  <a:pos x="35" y="30"/>
                </a:cxn>
                <a:cxn ang="0">
                  <a:pos x="53" y="32"/>
                </a:cxn>
                <a:cxn ang="0">
                  <a:pos x="97" y="30"/>
                </a:cxn>
                <a:cxn ang="0">
                  <a:pos x="49" y="25"/>
                </a:cxn>
                <a:cxn ang="0">
                  <a:pos x="35" y="22"/>
                </a:cxn>
                <a:cxn ang="0">
                  <a:pos x="28" y="18"/>
                </a:cxn>
                <a:cxn ang="0">
                  <a:pos x="32" y="12"/>
                </a:cxn>
                <a:cxn ang="0">
                  <a:pos x="24" y="0"/>
                </a:cxn>
              </a:cxnLst>
              <a:rect l="txL" t="txT" r="txR" b="tx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1" name="Freeform 21">
              <a:extLst>
                <a:ext uri="{FF2B5EF4-FFF2-40B4-BE49-F238E27FC236}">
                  <a16:creationId xmlns:a16="http://schemas.microsoft.com/office/drawing/2014/main" id="{81A4FF74-7717-4B07-8145-B0CBBBAB79E8}"/>
                </a:ext>
              </a:extLst>
            </p:cNvPr>
            <p:cNvSpPr/>
            <p:nvPr/>
          </p:nvSpPr>
          <p:spPr>
            <a:xfrm>
              <a:off x="0" y="275"/>
              <a:ext cx="29" cy="14"/>
            </a:xfrm>
            <a:custGeom>
              <a:avLst/>
              <a:gdLst>
                <a:gd name="txL" fmla="*/ 0 w 34"/>
                <a:gd name="txT" fmla="*/ 0 h 20"/>
                <a:gd name="txR" fmla="*/ 34 w 34"/>
                <a:gd name="txB" fmla="*/ 20 h 20"/>
              </a:gdLst>
              <a:ahLst/>
              <a:cxnLst>
                <a:cxn ang="0">
                  <a:pos x="21" y="0"/>
                </a:cxn>
                <a:cxn ang="0">
                  <a:pos x="15" y="7"/>
                </a:cxn>
                <a:cxn ang="0">
                  <a:pos x="3" y="6"/>
                </a:cxn>
                <a:cxn ang="0">
                  <a:pos x="3" y="2"/>
                </a:cxn>
                <a:cxn ang="0">
                  <a:pos x="21" y="0"/>
                </a:cxn>
              </a:cxnLst>
              <a:rect l="txL" t="txT" r="txR" b="tx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2" name="Freeform 22">
              <a:extLst>
                <a:ext uri="{FF2B5EF4-FFF2-40B4-BE49-F238E27FC236}">
                  <a16:creationId xmlns:a16="http://schemas.microsoft.com/office/drawing/2014/main" id="{96A49DD5-5186-4589-8259-45B674CED7A5}"/>
                </a:ext>
              </a:extLst>
            </p:cNvPr>
            <p:cNvSpPr/>
            <p:nvPr/>
          </p:nvSpPr>
          <p:spPr>
            <a:xfrm>
              <a:off x="871" y="753"/>
              <a:ext cx="18" cy="11"/>
            </a:xfrm>
            <a:custGeom>
              <a:avLst/>
              <a:gdLst>
                <a:gd name="txL" fmla="*/ 0 w 21"/>
                <a:gd name="txT" fmla="*/ 0 h 16"/>
                <a:gd name="txR" fmla="*/ 21 w 21"/>
                <a:gd name="txB" fmla="*/ 16 h 16"/>
              </a:gdLst>
              <a:ahLst/>
              <a:cxnLst>
                <a:cxn ang="0">
                  <a:pos x="3" y="0"/>
                </a:cxn>
                <a:cxn ang="0">
                  <a:pos x="8" y="6"/>
                </a:cxn>
                <a:cxn ang="0">
                  <a:pos x="3" y="0"/>
                </a:cxn>
              </a:cxnLst>
              <a:rect l="txL" t="txT" r="txR" b="tx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3" name="Freeform 23">
              <a:extLst>
                <a:ext uri="{FF2B5EF4-FFF2-40B4-BE49-F238E27FC236}">
                  <a16:creationId xmlns:a16="http://schemas.microsoft.com/office/drawing/2014/main" id="{84D567ED-2F3A-4A40-B8AB-2535269E0702}"/>
                </a:ext>
              </a:extLst>
            </p:cNvPr>
            <p:cNvSpPr/>
            <p:nvPr/>
          </p:nvSpPr>
          <p:spPr>
            <a:xfrm>
              <a:off x="874" y="776"/>
              <a:ext cx="19" cy="11"/>
            </a:xfrm>
            <a:custGeom>
              <a:avLst/>
              <a:gdLst>
                <a:gd name="txL" fmla="*/ 0 w 21"/>
                <a:gd name="txT" fmla="*/ 0 h 16"/>
                <a:gd name="txR" fmla="*/ 21 w 21"/>
                <a:gd name="txB" fmla="*/ 16 h 16"/>
              </a:gdLst>
              <a:ahLst/>
              <a:cxnLst>
                <a:cxn ang="0">
                  <a:pos x="3" y="0"/>
                </a:cxn>
                <a:cxn ang="0">
                  <a:pos x="10" y="6"/>
                </a:cxn>
                <a:cxn ang="0">
                  <a:pos x="3" y="0"/>
                </a:cxn>
              </a:cxnLst>
              <a:rect l="txL" t="txT" r="txR" b="tx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" name="Freeform 24">
              <a:extLst>
                <a:ext uri="{FF2B5EF4-FFF2-40B4-BE49-F238E27FC236}">
                  <a16:creationId xmlns:a16="http://schemas.microsoft.com/office/drawing/2014/main" id="{FAC408DD-ED19-4CE9-8456-D56227B5B459}"/>
                </a:ext>
              </a:extLst>
            </p:cNvPr>
            <p:cNvSpPr/>
            <p:nvPr/>
          </p:nvSpPr>
          <p:spPr>
            <a:xfrm>
              <a:off x="1109" y="899"/>
              <a:ext cx="17" cy="12"/>
            </a:xfrm>
            <a:custGeom>
              <a:avLst/>
              <a:gdLst>
                <a:gd name="txL" fmla="*/ 0 w 21"/>
                <a:gd name="txT" fmla="*/ 0 h 16"/>
                <a:gd name="txR" fmla="*/ 21 w 21"/>
                <a:gd name="txB" fmla="*/ 16 h 16"/>
              </a:gdLst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2" y="0"/>
                </a:cxn>
              </a:cxnLst>
              <a:rect l="txL" t="txT" r="txR" b="tx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5" name="Freeform 25">
              <a:extLst>
                <a:ext uri="{FF2B5EF4-FFF2-40B4-BE49-F238E27FC236}">
                  <a16:creationId xmlns:a16="http://schemas.microsoft.com/office/drawing/2014/main" id="{451CF580-4ED3-4E32-93CC-0AC6D36BEB2A}"/>
                </a:ext>
              </a:extLst>
            </p:cNvPr>
            <p:cNvSpPr/>
            <p:nvPr/>
          </p:nvSpPr>
          <p:spPr>
            <a:xfrm>
              <a:off x="1251" y="447"/>
              <a:ext cx="44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8" y="0"/>
                </a:cxn>
                <a:cxn ang="0">
                  <a:pos x="4" y="6"/>
                </a:cxn>
                <a:cxn ang="0">
                  <a:pos x="17" y="9"/>
                </a:cxn>
                <a:cxn ang="0">
                  <a:pos x="21" y="1"/>
                </a:cxn>
                <a:cxn ang="0">
                  <a:pos x="8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6" name="Freeform 26">
              <a:extLst>
                <a:ext uri="{FF2B5EF4-FFF2-40B4-BE49-F238E27FC236}">
                  <a16:creationId xmlns:a16="http://schemas.microsoft.com/office/drawing/2014/main" id="{46573D12-B647-4F28-840E-05A1D35EF398}"/>
                </a:ext>
              </a:extLst>
            </p:cNvPr>
            <p:cNvSpPr/>
            <p:nvPr/>
          </p:nvSpPr>
          <p:spPr>
            <a:xfrm>
              <a:off x="1136" y="255"/>
              <a:ext cx="44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8" y="0"/>
                </a:cxn>
                <a:cxn ang="0">
                  <a:pos x="4" y="6"/>
                </a:cxn>
                <a:cxn ang="0">
                  <a:pos x="17" y="9"/>
                </a:cxn>
                <a:cxn ang="0">
                  <a:pos x="21" y="1"/>
                </a:cxn>
                <a:cxn ang="0">
                  <a:pos x="8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Freeform 27">
              <a:extLst>
                <a:ext uri="{FF2B5EF4-FFF2-40B4-BE49-F238E27FC236}">
                  <a16:creationId xmlns:a16="http://schemas.microsoft.com/office/drawing/2014/main" id="{483F6C8A-FCB9-4FC9-8D82-5C427B2B4E50}"/>
                </a:ext>
              </a:extLst>
            </p:cNvPr>
            <p:cNvSpPr/>
            <p:nvPr/>
          </p:nvSpPr>
          <p:spPr>
            <a:xfrm>
              <a:off x="1211" y="88"/>
              <a:ext cx="45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9" y="0"/>
                </a:cxn>
                <a:cxn ang="0">
                  <a:pos x="4" y="6"/>
                </a:cxn>
                <a:cxn ang="0">
                  <a:pos x="19" y="9"/>
                </a:cxn>
                <a:cxn ang="0">
                  <a:pos x="23" y="1"/>
                </a:cxn>
                <a:cxn ang="0">
                  <a:pos x="9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Freeform 28">
              <a:extLst>
                <a:ext uri="{FF2B5EF4-FFF2-40B4-BE49-F238E27FC236}">
                  <a16:creationId xmlns:a16="http://schemas.microsoft.com/office/drawing/2014/main" id="{4B99DE35-6415-4791-B150-9C202BC144C7}"/>
                </a:ext>
              </a:extLst>
            </p:cNvPr>
            <p:cNvSpPr/>
            <p:nvPr/>
          </p:nvSpPr>
          <p:spPr>
            <a:xfrm>
              <a:off x="1284" y="189"/>
              <a:ext cx="43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8" y="0"/>
                </a:cxn>
                <a:cxn ang="0">
                  <a:pos x="4" y="6"/>
                </a:cxn>
                <a:cxn ang="0">
                  <a:pos x="16" y="9"/>
                </a:cxn>
                <a:cxn ang="0">
                  <a:pos x="20" y="1"/>
                </a:cxn>
                <a:cxn ang="0">
                  <a:pos x="8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26E3C6BC-7D1E-43C0-A0A5-431D1E4909E7}"/>
                </a:ext>
              </a:extLst>
            </p:cNvPr>
            <p:cNvSpPr/>
            <p:nvPr/>
          </p:nvSpPr>
          <p:spPr>
            <a:xfrm>
              <a:off x="1302" y="0"/>
              <a:ext cx="801" cy="323"/>
            </a:xfrm>
            <a:custGeom>
              <a:avLst/>
              <a:gdLst>
                <a:gd name="txL" fmla="*/ 0 w 929"/>
                <a:gd name="txT" fmla="*/ 0 h 462"/>
                <a:gd name="txR" fmla="*/ 929 w 929"/>
                <a:gd name="txB" fmla="*/ 462 h 462"/>
              </a:gdLst>
              <a:ahLst/>
              <a:cxnLst>
                <a:cxn ang="0">
                  <a:pos x="18" y="19"/>
                </a:cxn>
                <a:cxn ang="0">
                  <a:pos x="3" y="31"/>
                </a:cxn>
                <a:cxn ang="0">
                  <a:pos x="23" y="34"/>
                </a:cxn>
                <a:cxn ang="0">
                  <a:pos x="10" y="40"/>
                </a:cxn>
                <a:cxn ang="0">
                  <a:pos x="67" y="46"/>
                </a:cxn>
                <a:cxn ang="0">
                  <a:pos x="91" y="45"/>
                </a:cxn>
                <a:cxn ang="0">
                  <a:pos x="160" y="27"/>
                </a:cxn>
                <a:cxn ang="0">
                  <a:pos x="192" y="22"/>
                </a:cxn>
                <a:cxn ang="0">
                  <a:pos x="208" y="27"/>
                </a:cxn>
                <a:cxn ang="0">
                  <a:pos x="175" y="30"/>
                </a:cxn>
                <a:cxn ang="0">
                  <a:pos x="155" y="38"/>
                </a:cxn>
                <a:cxn ang="0">
                  <a:pos x="163" y="41"/>
                </a:cxn>
                <a:cxn ang="0">
                  <a:pos x="166" y="54"/>
                </a:cxn>
                <a:cxn ang="0">
                  <a:pos x="224" y="66"/>
                </a:cxn>
                <a:cxn ang="0">
                  <a:pos x="216" y="72"/>
                </a:cxn>
                <a:cxn ang="0">
                  <a:pos x="235" y="84"/>
                </a:cxn>
                <a:cxn ang="0">
                  <a:pos x="223" y="91"/>
                </a:cxn>
                <a:cxn ang="0">
                  <a:pos x="208" y="101"/>
                </a:cxn>
                <a:cxn ang="0">
                  <a:pos x="188" y="111"/>
                </a:cxn>
                <a:cxn ang="0">
                  <a:pos x="187" y="144"/>
                </a:cxn>
                <a:cxn ang="0">
                  <a:pos x="213" y="152"/>
                </a:cxn>
                <a:cxn ang="0">
                  <a:pos x="249" y="153"/>
                </a:cxn>
                <a:cxn ang="0">
                  <a:pos x="264" y="144"/>
                </a:cxn>
                <a:cxn ang="0">
                  <a:pos x="324" y="122"/>
                </a:cxn>
                <a:cxn ang="0">
                  <a:pos x="366" y="115"/>
                </a:cxn>
                <a:cxn ang="0">
                  <a:pos x="414" y="105"/>
                </a:cxn>
                <a:cxn ang="0">
                  <a:pos x="461" y="99"/>
                </a:cxn>
                <a:cxn ang="0">
                  <a:pos x="488" y="89"/>
                </a:cxn>
                <a:cxn ang="0">
                  <a:pos x="513" y="69"/>
                </a:cxn>
                <a:cxn ang="0">
                  <a:pos x="514" y="53"/>
                </a:cxn>
                <a:cxn ang="0">
                  <a:pos x="514" y="43"/>
                </a:cxn>
                <a:cxn ang="0">
                  <a:pos x="533" y="31"/>
                </a:cxn>
                <a:cxn ang="0">
                  <a:pos x="561" y="32"/>
                </a:cxn>
                <a:cxn ang="0">
                  <a:pos x="591" y="17"/>
                </a:cxn>
                <a:cxn ang="0">
                  <a:pos x="569" y="19"/>
                </a:cxn>
                <a:cxn ang="0">
                  <a:pos x="543" y="15"/>
                </a:cxn>
                <a:cxn ang="0">
                  <a:pos x="510" y="7"/>
                </a:cxn>
                <a:cxn ang="0">
                  <a:pos x="412" y="9"/>
                </a:cxn>
                <a:cxn ang="0">
                  <a:pos x="375" y="13"/>
                </a:cxn>
                <a:cxn ang="0">
                  <a:pos x="356" y="13"/>
                </a:cxn>
                <a:cxn ang="0">
                  <a:pos x="331" y="19"/>
                </a:cxn>
                <a:cxn ang="0">
                  <a:pos x="306" y="10"/>
                </a:cxn>
                <a:cxn ang="0">
                  <a:pos x="277" y="14"/>
                </a:cxn>
                <a:cxn ang="0">
                  <a:pos x="235" y="17"/>
                </a:cxn>
                <a:cxn ang="0">
                  <a:pos x="263" y="13"/>
                </a:cxn>
                <a:cxn ang="0">
                  <a:pos x="226" y="3"/>
                </a:cxn>
                <a:cxn ang="0">
                  <a:pos x="214" y="1"/>
                </a:cxn>
                <a:cxn ang="0">
                  <a:pos x="202" y="3"/>
                </a:cxn>
                <a:cxn ang="0">
                  <a:pos x="153" y="6"/>
                </a:cxn>
                <a:cxn ang="0">
                  <a:pos x="103" y="10"/>
                </a:cxn>
                <a:cxn ang="0">
                  <a:pos x="69" y="9"/>
                </a:cxn>
                <a:cxn ang="0">
                  <a:pos x="72" y="24"/>
                </a:cxn>
                <a:cxn ang="0">
                  <a:pos x="67" y="17"/>
                </a:cxn>
                <a:cxn ang="0">
                  <a:pos x="39" y="14"/>
                </a:cxn>
              </a:cxnLst>
              <a:rect l="txL" t="txT" r="txR" b="tx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B086810B-7388-481D-82EF-4F2E6DE697AB}"/>
                </a:ext>
              </a:extLst>
            </p:cNvPr>
            <p:cNvSpPr/>
            <p:nvPr/>
          </p:nvSpPr>
          <p:spPr>
            <a:xfrm>
              <a:off x="1547" y="172"/>
              <a:ext cx="45" cy="22"/>
            </a:xfrm>
            <a:custGeom>
              <a:avLst/>
              <a:gdLst>
                <a:gd name="txL" fmla="*/ 0 w 52"/>
                <a:gd name="txT" fmla="*/ 0 h 32"/>
                <a:gd name="txR" fmla="*/ 52 w 52"/>
                <a:gd name="txB" fmla="*/ 32 h 32"/>
              </a:gdLst>
              <a:ahLst/>
              <a:cxnLst>
                <a:cxn ang="0">
                  <a:pos x="22" y="0"/>
                </a:cxn>
                <a:cxn ang="0">
                  <a:pos x="5" y="7"/>
                </a:cxn>
                <a:cxn ang="0">
                  <a:pos x="16" y="10"/>
                </a:cxn>
                <a:cxn ang="0">
                  <a:pos x="27" y="10"/>
                </a:cxn>
                <a:cxn ang="0">
                  <a:pos x="22" y="0"/>
                </a:cxn>
              </a:cxnLst>
              <a:rect l="txL" t="txT" r="txR" b="tx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1" name="Freeform 31">
              <a:extLst>
                <a:ext uri="{FF2B5EF4-FFF2-40B4-BE49-F238E27FC236}">
                  <a16:creationId xmlns:a16="http://schemas.microsoft.com/office/drawing/2014/main" id="{6F662FD4-0E6D-4B8E-8539-F71790285196}"/>
                </a:ext>
              </a:extLst>
            </p:cNvPr>
            <p:cNvSpPr/>
            <p:nvPr/>
          </p:nvSpPr>
          <p:spPr>
            <a:xfrm>
              <a:off x="1873" y="234"/>
              <a:ext cx="147" cy="50"/>
            </a:xfrm>
            <a:custGeom>
              <a:avLst/>
              <a:gdLst>
                <a:gd name="txL" fmla="*/ 0 w 172"/>
                <a:gd name="txT" fmla="*/ 0 h 72"/>
                <a:gd name="txR" fmla="*/ 172 w 172"/>
                <a:gd name="txB" fmla="*/ 72 h 72"/>
              </a:gdLst>
              <a:ahLst/>
              <a:cxnLst>
                <a:cxn ang="0">
                  <a:pos x="63" y="3"/>
                </a:cxn>
                <a:cxn ang="0">
                  <a:pos x="41" y="1"/>
                </a:cxn>
                <a:cxn ang="0">
                  <a:pos x="33" y="0"/>
                </a:cxn>
                <a:cxn ang="0">
                  <a:pos x="0" y="9"/>
                </a:cxn>
                <a:cxn ang="0">
                  <a:pos x="18" y="13"/>
                </a:cxn>
                <a:cxn ang="0">
                  <a:pos x="26" y="20"/>
                </a:cxn>
                <a:cxn ang="0">
                  <a:pos x="41" y="23"/>
                </a:cxn>
                <a:cxn ang="0">
                  <a:pos x="49" y="24"/>
                </a:cxn>
                <a:cxn ang="0">
                  <a:pos x="81" y="20"/>
                </a:cxn>
                <a:cxn ang="0">
                  <a:pos x="108" y="15"/>
                </a:cxn>
                <a:cxn ang="0">
                  <a:pos x="92" y="6"/>
                </a:cxn>
                <a:cxn ang="0">
                  <a:pos x="85" y="1"/>
                </a:cxn>
                <a:cxn ang="0">
                  <a:pos x="63" y="3"/>
                </a:cxn>
              </a:cxnLst>
              <a:rect l="txL" t="txT" r="txR" b="tx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2" name="Freeform 32">
              <a:extLst>
                <a:ext uri="{FF2B5EF4-FFF2-40B4-BE49-F238E27FC236}">
                  <a16:creationId xmlns:a16="http://schemas.microsoft.com/office/drawing/2014/main" id="{5134B5E8-E3B9-42E6-8955-0551ECDEC801}"/>
                </a:ext>
              </a:extLst>
            </p:cNvPr>
            <p:cNvSpPr/>
            <p:nvPr/>
          </p:nvSpPr>
          <p:spPr>
            <a:xfrm>
              <a:off x="1989" y="81"/>
              <a:ext cx="45" cy="23"/>
            </a:xfrm>
            <a:custGeom>
              <a:avLst/>
              <a:gdLst>
                <a:gd name="txL" fmla="*/ 0 w 52"/>
                <a:gd name="txT" fmla="*/ 0 h 32"/>
                <a:gd name="txR" fmla="*/ 52 w 52"/>
                <a:gd name="txB" fmla="*/ 32 h 32"/>
              </a:gdLst>
              <a:ahLst/>
              <a:cxnLst>
                <a:cxn ang="0">
                  <a:pos x="22" y="0"/>
                </a:cxn>
                <a:cxn ang="0">
                  <a:pos x="5" y="7"/>
                </a:cxn>
                <a:cxn ang="0">
                  <a:pos x="16" y="12"/>
                </a:cxn>
                <a:cxn ang="0">
                  <a:pos x="27" y="12"/>
                </a:cxn>
                <a:cxn ang="0">
                  <a:pos x="22" y="0"/>
                </a:cxn>
              </a:cxnLst>
              <a:rect l="txL" t="txT" r="txR" b="tx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Freeform 33">
              <a:extLst>
                <a:ext uri="{FF2B5EF4-FFF2-40B4-BE49-F238E27FC236}">
                  <a16:creationId xmlns:a16="http://schemas.microsoft.com/office/drawing/2014/main" id="{FBBB70B0-55B9-46DA-835B-58A3E38011C5}"/>
                </a:ext>
              </a:extLst>
            </p:cNvPr>
            <p:cNvSpPr/>
            <p:nvPr/>
          </p:nvSpPr>
          <p:spPr>
            <a:xfrm>
              <a:off x="2298" y="51"/>
              <a:ext cx="178" cy="59"/>
            </a:xfrm>
            <a:custGeom>
              <a:avLst/>
              <a:gdLst>
                <a:gd name="txL" fmla="*/ 0 w 206"/>
                <a:gd name="txT" fmla="*/ 0 h 85"/>
                <a:gd name="txR" fmla="*/ 206 w 206"/>
                <a:gd name="txB" fmla="*/ 85 h 85"/>
              </a:gdLst>
              <a:ahLst/>
              <a:cxnLst>
                <a:cxn ang="0">
                  <a:pos x="124" y="2"/>
                </a:cxn>
                <a:cxn ang="0">
                  <a:pos x="67" y="3"/>
                </a:cxn>
                <a:cxn ang="0">
                  <a:pos x="70" y="8"/>
                </a:cxn>
                <a:cxn ang="0">
                  <a:pos x="68" y="11"/>
                </a:cxn>
                <a:cxn ang="0">
                  <a:pos x="58" y="9"/>
                </a:cxn>
                <a:cxn ang="0">
                  <a:pos x="50" y="6"/>
                </a:cxn>
                <a:cxn ang="0">
                  <a:pos x="15" y="9"/>
                </a:cxn>
                <a:cxn ang="0">
                  <a:pos x="20" y="17"/>
                </a:cxn>
                <a:cxn ang="0">
                  <a:pos x="35" y="18"/>
                </a:cxn>
                <a:cxn ang="0">
                  <a:pos x="48" y="24"/>
                </a:cxn>
                <a:cxn ang="0">
                  <a:pos x="58" y="28"/>
                </a:cxn>
                <a:cxn ang="0">
                  <a:pos x="70" y="23"/>
                </a:cxn>
                <a:cxn ang="0">
                  <a:pos x="79" y="19"/>
                </a:cxn>
                <a:cxn ang="0">
                  <a:pos x="82" y="16"/>
                </a:cxn>
                <a:cxn ang="0">
                  <a:pos x="107" y="12"/>
                </a:cxn>
                <a:cxn ang="0">
                  <a:pos x="121" y="10"/>
                </a:cxn>
                <a:cxn ang="0">
                  <a:pos x="129" y="9"/>
                </a:cxn>
                <a:cxn ang="0">
                  <a:pos x="124" y="2"/>
                </a:cxn>
              </a:cxnLst>
              <a:rect l="txL" t="txT" r="txR" b="tx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Freeform 34">
              <a:extLst>
                <a:ext uri="{FF2B5EF4-FFF2-40B4-BE49-F238E27FC236}">
                  <a16:creationId xmlns:a16="http://schemas.microsoft.com/office/drawing/2014/main" id="{9ADE79C8-0052-4AAD-A752-A715D0421F31}"/>
                </a:ext>
              </a:extLst>
            </p:cNvPr>
            <p:cNvSpPr/>
            <p:nvPr/>
          </p:nvSpPr>
          <p:spPr>
            <a:xfrm>
              <a:off x="2410" y="82"/>
              <a:ext cx="55" cy="20"/>
            </a:xfrm>
            <a:custGeom>
              <a:avLst/>
              <a:gdLst>
                <a:gd name="txL" fmla="*/ 0 w 64"/>
                <a:gd name="txT" fmla="*/ 0 h 28"/>
                <a:gd name="txR" fmla="*/ 64 w 64"/>
                <a:gd name="txB" fmla="*/ 28 h 28"/>
              </a:gdLst>
              <a:ahLst/>
              <a:cxnLst>
                <a:cxn ang="0">
                  <a:pos x="23" y="2"/>
                </a:cxn>
                <a:cxn ang="0">
                  <a:pos x="5" y="1"/>
                </a:cxn>
                <a:cxn ang="0">
                  <a:pos x="15" y="10"/>
                </a:cxn>
                <a:cxn ang="0">
                  <a:pos x="34" y="5"/>
                </a:cxn>
                <a:cxn ang="0">
                  <a:pos x="23" y="2"/>
                </a:cxn>
              </a:cxnLst>
              <a:rect l="txL" t="txT" r="txR" b="tx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Freeform 35">
              <a:extLst>
                <a:ext uri="{FF2B5EF4-FFF2-40B4-BE49-F238E27FC236}">
                  <a16:creationId xmlns:a16="http://schemas.microsoft.com/office/drawing/2014/main" id="{838EA85B-4F35-4400-B31E-6BE590C5E792}"/>
                </a:ext>
              </a:extLst>
            </p:cNvPr>
            <p:cNvSpPr/>
            <p:nvPr/>
          </p:nvSpPr>
          <p:spPr>
            <a:xfrm>
              <a:off x="2074" y="337"/>
              <a:ext cx="125" cy="123"/>
            </a:xfrm>
            <a:custGeom>
              <a:avLst/>
              <a:gdLst>
                <a:gd name="txL" fmla="*/ 0 w 146"/>
                <a:gd name="txT" fmla="*/ 0 h 176"/>
                <a:gd name="txR" fmla="*/ 146 w 146"/>
                <a:gd name="txB" fmla="*/ 176 h 176"/>
              </a:gdLst>
              <a:ahLst/>
              <a:cxnLst>
                <a:cxn ang="0">
                  <a:pos x="15" y="6"/>
                </a:cxn>
                <a:cxn ang="0">
                  <a:pos x="0" y="8"/>
                </a:cxn>
                <a:cxn ang="0">
                  <a:pos x="9" y="15"/>
                </a:cxn>
                <a:cxn ang="0">
                  <a:pos x="21" y="30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18" y="38"/>
                </a:cxn>
                <a:cxn ang="0">
                  <a:pos x="10" y="45"/>
                </a:cxn>
                <a:cxn ang="0">
                  <a:pos x="11" y="47"/>
                </a:cxn>
                <a:cxn ang="0">
                  <a:pos x="19" y="48"/>
                </a:cxn>
                <a:cxn ang="0">
                  <a:pos x="11" y="57"/>
                </a:cxn>
                <a:cxn ang="0">
                  <a:pos x="13" y="59"/>
                </a:cxn>
                <a:cxn ang="0">
                  <a:pos x="21" y="59"/>
                </a:cxn>
                <a:cxn ang="0">
                  <a:pos x="37" y="57"/>
                </a:cxn>
                <a:cxn ang="0">
                  <a:pos x="58" y="59"/>
                </a:cxn>
                <a:cxn ang="0">
                  <a:pos x="68" y="57"/>
                </a:cxn>
                <a:cxn ang="0">
                  <a:pos x="76" y="56"/>
                </a:cxn>
                <a:cxn ang="0">
                  <a:pos x="80" y="48"/>
                </a:cxn>
                <a:cxn ang="0">
                  <a:pos x="92" y="45"/>
                </a:cxn>
                <a:cxn ang="0">
                  <a:pos x="68" y="37"/>
                </a:cxn>
                <a:cxn ang="0">
                  <a:pos x="55" y="29"/>
                </a:cxn>
                <a:cxn ang="0">
                  <a:pos x="51" y="24"/>
                </a:cxn>
                <a:cxn ang="0">
                  <a:pos x="40" y="21"/>
                </a:cxn>
                <a:cxn ang="0">
                  <a:pos x="54" y="15"/>
                </a:cxn>
                <a:cxn ang="0">
                  <a:pos x="40" y="10"/>
                </a:cxn>
                <a:cxn ang="0">
                  <a:pos x="44" y="4"/>
                </a:cxn>
                <a:cxn ang="0">
                  <a:pos x="28" y="1"/>
                </a:cxn>
                <a:cxn ang="0">
                  <a:pos x="19" y="3"/>
                </a:cxn>
                <a:cxn ang="0">
                  <a:pos x="15" y="6"/>
                </a:cxn>
              </a:cxnLst>
              <a:rect l="txL" t="txT" r="txR" b="tx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Freeform 36">
              <a:extLst>
                <a:ext uri="{FF2B5EF4-FFF2-40B4-BE49-F238E27FC236}">
                  <a16:creationId xmlns:a16="http://schemas.microsoft.com/office/drawing/2014/main" id="{29B2A56A-32C0-49B7-BED9-A03921D71A2A}"/>
                </a:ext>
              </a:extLst>
            </p:cNvPr>
            <p:cNvSpPr/>
            <p:nvPr/>
          </p:nvSpPr>
          <p:spPr>
            <a:xfrm>
              <a:off x="2012" y="381"/>
              <a:ext cx="79" cy="64"/>
            </a:xfrm>
            <a:custGeom>
              <a:avLst/>
              <a:gdLst>
                <a:gd name="txL" fmla="*/ 0 w 92"/>
                <a:gd name="txT" fmla="*/ 0 h 92"/>
                <a:gd name="txR" fmla="*/ 92 w 92"/>
                <a:gd name="txB" fmla="*/ 92 h 92"/>
              </a:gdLst>
              <a:ahLst/>
              <a:cxnLst>
                <a:cxn ang="0">
                  <a:pos x="37" y="2"/>
                </a:cxn>
                <a:cxn ang="0">
                  <a:pos x="52" y="3"/>
                </a:cxn>
                <a:cxn ang="0">
                  <a:pos x="58" y="9"/>
                </a:cxn>
                <a:cxn ang="0">
                  <a:pos x="50" y="16"/>
                </a:cxn>
                <a:cxn ang="0">
                  <a:pos x="29" y="26"/>
                </a:cxn>
                <a:cxn ang="0">
                  <a:pos x="11" y="31"/>
                </a:cxn>
                <a:cxn ang="0">
                  <a:pos x="5" y="24"/>
                </a:cxn>
                <a:cxn ang="0">
                  <a:pos x="13" y="22"/>
                </a:cxn>
                <a:cxn ang="0">
                  <a:pos x="9" y="15"/>
                </a:cxn>
                <a:cxn ang="0">
                  <a:pos x="25" y="9"/>
                </a:cxn>
                <a:cxn ang="0">
                  <a:pos x="37" y="2"/>
                </a:cxn>
              </a:cxnLst>
              <a:rect l="txL" t="txT" r="txR" b="tx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4F2D4B17-41D3-4173-947B-46EA65FA72E6}"/>
                </a:ext>
              </a:extLst>
            </p:cNvPr>
            <p:cNvSpPr/>
            <p:nvPr/>
          </p:nvSpPr>
          <p:spPr>
            <a:xfrm>
              <a:off x="3951" y="1450"/>
              <a:ext cx="545" cy="463"/>
            </a:xfrm>
            <a:custGeom>
              <a:avLst/>
              <a:gdLst>
                <a:gd name="txL" fmla="*/ 0 w 633"/>
                <a:gd name="txT" fmla="*/ 0 h 660"/>
                <a:gd name="txR" fmla="*/ 633 w 633"/>
                <a:gd name="txB" fmla="*/ 660 h 660"/>
              </a:gdLst>
              <a:ahLst/>
              <a:cxnLst>
                <a:cxn ang="0">
                  <a:pos x="136" y="4"/>
                </a:cxn>
                <a:cxn ang="0">
                  <a:pos x="113" y="6"/>
                </a:cxn>
                <a:cxn ang="0">
                  <a:pos x="92" y="18"/>
                </a:cxn>
                <a:cxn ang="0">
                  <a:pos x="66" y="20"/>
                </a:cxn>
                <a:cxn ang="0">
                  <a:pos x="53" y="26"/>
                </a:cxn>
                <a:cxn ang="0">
                  <a:pos x="44" y="40"/>
                </a:cxn>
                <a:cxn ang="0">
                  <a:pos x="23" y="58"/>
                </a:cxn>
                <a:cxn ang="0">
                  <a:pos x="0" y="62"/>
                </a:cxn>
                <a:cxn ang="0">
                  <a:pos x="46" y="112"/>
                </a:cxn>
                <a:cxn ang="0">
                  <a:pos x="77" y="147"/>
                </a:cxn>
                <a:cxn ang="0">
                  <a:pos x="92" y="153"/>
                </a:cxn>
                <a:cxn ang="0">
                  <a:pos x="108" y="156"/>
                </a:cxn>
                <a:cxn ang="0">
                  <a:pos x="146" y="149"/>
                </a:cxn>
                <a:cxn ang="0">
                  <a:pos x="161" y="146"/>
                </a:cxn>
                <a:cxn ang="0">
                  <a:pos x="191" y="156"/>
                </a:cxn>
                <a:cxn ang="0">
                  <a:pos x="207" y="182"/>
                </a:cxn>
                <a:cxn ang="0">
                  <a:pos x="214" y="180"/>
                </a:cxn>
                <a:cxn ang="0">
                  <a:pos x="220" y="176"/>
                </a:cxn>
                <a:cxn ang="0">
                  <a:pos x="235" y="189"/>
                </a:cxn>
                <a:cxn ang="0">
                  <a:pos x="258" y="197"/>
                </a:cxn>
                <a:cxn ang="0">
                  <a:pos x="278" y="208"/>
                </a:cxn>
                <a:cxn ang="0">
                  <a:pos x="283" y="212"/>
                </a:cxn>
                <a:cxn ang="0">
                  <a:pos x="291" y="215"/>
                </a:cxn>
                <a:cxn ang="0">
                  <a:pos x="309" y="226"/>
                </a:cxn>
                <a:cxn ang="0">
                  <a:pos x="314" y="218"/>
                </a:cxn>
                <a:cxn ang="0">
                  <a:pos x="344" y="227"/>
                </a:cxn>
                <a:cxn ang="0">
                  <a:pos x="375" y="226"/>
                </a:cxn>
                <a:cxn ang="0">
                  <a:pos x="393" y="184"/>
                </a:cxn>
                <a:cxn ang="0">
                  <a:pos x="403" y="160"/>
                </a:cxn>
                <a:cxn ang="0">
                  <a:pos x="396" y="126"/>
                </a:cxn>
                <a:cxn ang="0">
                  <a:pos x="342" y="93"/>
                </a:cxn>
                <a:cxn ang="0">
                  <a:pos x="338" y="81"/>
                </a:cxn>
                <a:cxn ang="0">
                  <a:pos x="294" y="62"/>
                </a:cxn>
                <a:cxn ang="0">
                  <a:pos x="301" y="53"/>
                </a:cxn>
                <a:cxn ang="0">
                  <a:pos x="291" y="46"/>
                </a:cxn>
                <a:cxn ang="0">
                  <a:pos x="265" y="27"/>
                </a:cxn>
                <a:cxn ang="0">
                  <a:pos x="251" y="11"/>
                </a:cxn>
                <a:cxn ang="0">
                  <a:pos x="248" y="6"/>
                </a:cxn>
                <a:cxn ang="0">
                  <a:pos x="232" y="52"/>
                </a:cxn>
                <a:cxn ang="0">
                  <a:pos x="207" y="40"/>
                </a:cxn>
                <a:cxn ang="0">
                  <a:pos x="186" y="39"/>
                </a:cxn>
                <a:cxn ang="0">
                  <a:pos x="173" y="30"/>
                </a:cxn>
                <a:cxn ang="0">
                  <a:pos x="168" y="22"/>
                </a:cxn>
                <a:cxn ang="0">
                  <a:pos x="177" y="19"/>
                </a:cxn>
                <a:cxn ang="0">
                  <a:pos x="153" y="6"/>
                </a:cxn>
                <a:cxn ang="0">
                  <a:pos x="138" y="4"/>
                </a:cxn>
                <a:cxn ang="0">
                  <a:pos x="131" y="3"/>
                </a:cxn>
                <a:cxn ang="0">
                  <a:pos x="136" y="4"/>
                </a:cxn>
              </a:cxnLst>
              <a:rect l="txL" t="txT" r="txR" b="tx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8" name="Freeform 38">
              <a:extLst>
                <a:ext uri="{FF2B5EF4-FFF2-40B4-BE49-F238E27FC236}">
                  <a16:creationId xmlns:a16="http://schemas.microsoft.com/office/drawing/2014/main" id="{E370DD33-55C8-4E02-9F28-39203D9AA5B6}"/>
                </a:ext>
              </a:extLst>
            </p:cNvPr>
            <p:cNvSpPr/>
            <p:nvPr/>
          </p:nvSpPr>
          <p:spPr>
            <a:xfrm>
              <a:off x="4120" y="1206"/>
              <a:ext cx="367" cy="196"/>
            </a:xfrm>
            <a:custGeom>
              <a:avLst/>
              <a:gdLst>
                <a:gd name="txL" fmla="*/ 0 w 426"/>
                <a:gd name="txT" fmla="*/ 0 h 280"/>
                <a:gd name="txR" fmla="*/ 426 w 426"/>
                <a:gd name="txB" fmla="*/ 280 h 280"/>
              </a:gdLst>
              <a:ahLst/>
              <a:cxnLst>
                <a:cxn ang="0">
                  <a:pos x="53" y="20"/>
                </a:cxn>
                <a:cxn ang="0">
                  <a:pos x="44" y="13"/>
                </a:cxn>
                <a:cxn ang="0">
                  <a:pos x="40" y="6"/>
                </a:cxn>
                <a:cxn ang="0">
                  <a:pos x="34" y="4"/>
                </a:cxn>
                <a:cxn ang="0">
                  <a:pos x="10" y="6"/>
                </a:cxn>
                <a:cxn ang="0">
                  <a:pos x="28" y="14"/>
                </a:cxn>
                <a:cxn ang="0">
                  <a:pos x="30" y="18"/>
                </a:cxn>
                <a:cxn ang="0">
                  <a:pos x="16" y="24"/>
                </a:cxn>
                <a:cxn ang="0">
                  <a:pos x="56" y="31"/>
                </a:cxn>
                <a:cxn ang="0">
                  <a:pos x="79" y="39"/>
                </a:cxn>
                <a:cxn ang="0">
                  <a:pos x="82" y="43"/>
                </a:cxn>
                <a:cxn ang="0">
                  <a:pos x="90" y="45"/>
                </a:cxn>
                <a:cxn ang="0">
                  <a:pos x="95" y="53"/>
                </a:cxn>
                <a:cxn ang="0">
                  <a:pos x="84" y="67"/>
                </a:cxn>
                <a:cxn ang="0">
                  <a:pos x="115" y="64"/>
                </a:cxn>
                <a:cxn ang="0">
                  <a:pos x="122" y="74"/>
                </a:cxn>
                <a:cxn ang="0">
                  <a:pos x="138" y="77"/>
                </a:cxn>
                <a:cxn ang="0">
                  <a:pos x="146" y="78"/>
                </a:cxn>
                <a:cxn ang="0">
                  <a:pos x="161" y="77"/>
                </a:cxn>
                <a:cxn ang="0">
                  <a:pos x="177" y="67"/>
                </a:cxn>
                <a:cxn ang="0">
                  <a:pos x="215" y="86"/>
                </a:cxn>
                <a:cxn ang="0">
                  <a:pos x="233" y="96"/>
                </a:cxn>
                <a:cxn ang="0">
                  <a:pos x="230" y="77"/>
                </a:cxn>
                <a:cxn ang="0">
                  <a:pos x="215" y="69"/>
                </a:cxn>
                <a:cxn ang="0">
                  <a:pos x="238" y="58"/>
                </a:cxn>
                <a:cxn ang="0">
                  <a:pos x="260" y="53"/>
                </a:cxn>
                <a:cxn ang="0">
                  <a:pos x="269" y="52"/>
                </a:cxn>
                <a:cxn ang="0">
                  <a:pos x="271" y="48"/>
                </a:cxn>
                <a:cxn ang="0">
                  <a:pos x="227" y="51"/>
                </a:cxn>
                <a:cxn ang="0">
                  <a:pos x="195" y="48"/>
                </a:cxn>
                <a:cxn ang="0">
                  <a:pos x="191" y="44"/>
                </a:cxn>
                <a:cxn ang="0">
                  <a:pos x="187" y="40"/>
                </a:cxn>
                <a:cxn ang="0">
                  <a:pos x="141" y="27"/>
                </a:cxn>
                <a:cxn ang="0">
                  <a:pos x="103" y="20"/>
                </a:cxn>
                <a:cxn ang="0">
                  <a:pos x="87" y="18"/>
                </a:cxn>
                <a:cxn ang="0">
                  <a:pos x="51" y="18"/>
                </a:cxn>
                <a:cxn ang="0">
                  <a:pos x="44" y="11"/>
                </a:cxn>
                <a:cxn ang="0">
                  <a:pos x="44" y="0"/>
                </a:cxn>
              </a:cxnLst>
              <a:rect l="txL" t="txT" r="txR" b="tx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9" name="Freeform 39">
              <a:extLst>
                <a:ext uri="{FF2B5EF4-FFF2-40B4-BE49-F238E27FC236}">
                  <a16:creationId xmlns:a16="http://schemas.microsoft.com/office/drawing/2014/main" id="{C15CEB0A-E1F2-4C18-9418-1A86729E181E}"/>
                </a:ext>
              </a:extLst>
            </p:cNvPr>
            <p:cNvSpPr/>
            <p:nvPr/>
          </p:nvSpPr>
          <p:spPr>
            <a:xfrm>
              <a:off x="4395" y="1928"/>
              <a:ext cx="52" cy="54"/>
            </a:xfrm>
            <a:custGeom>
              <a:avLst/>
              <a:gdLst>
                <a:gd name="txL" fmla="*/ 0 w 60"/>
                <a:gd name="txT" fmla="*/ 0 h 78"/>
                <a:gd name="txR" fmla="*/ 60 w 60"/>
                <a:gd name="txB" fmla="*/ 78 h 78"/>
              </a:gdLst>
              <a:ahLst/>
              <a:cxnLst>
                <a:cxn ang="0">
                  <a:pos x="21" y="6"/>
                </a:cxn>
                <a:cxn ang="0">
                  <a:pos x="0" y="6"/>
                </a:cxn>
                <a:cxn ang="0">
                  <a:pos x="13" y="14"/>
                </a:cxn>
                <a:cxn ang="0">
                  <a:pos x="18" y="22"/>
                </a:cxn>
                <a:cxn ang="0">
                  <a:pos x="21" y="26"/>
                </a:cxn>
                <a:cxn ang="0">
                  <a:pos x="39" y="17"/>
                </a:cxn>
                <a:cxn ang="0">
                  <a:pos x="21" y="6"/>
                </a:cxn>
              </a:cxnLst>
              <a:rect l="txL" t="txT" r="txR" b="tx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0" name="Freeform 40">
              <a:extLst>
                <a:ext uri="{FF2B5EF4-FFF2-40B4-BE49-F238E27FC236}">
                  <a16:creationId xmlns:a16="http://schemas.microsoft.com/office/drawing/2014/main" id="{78E73375-EAAE-40EE-81A3-8D3761FC164D}"/>
                </a:ext>
              </a:extLst>
            </p:cNvPr>
            <p:cNvSpPr/>
            <p:nvPr/>
          </p:nvSpPr>
          <p:spPr>
            <a:xfrm>
              <a:off x="4551" y="1844"/>
              <a:ext cx="189" cy="79"/>
            </a:xfrm>
            <a:custGeom>
              <a:avLst/>
              <a:gdLst>
                <a:gd name="txL" fmla="*/ 0 w 219"/>
                <a:gd name="txT" fmla="*/ 0 h 113"/>
                <a:gd name="txR" fmla="*/ 219 w 219"/>
                <a:gd name="txB" fmla="*/ 113 h 113"/>
              </a:gdLst>
              <a:ahLst/>
              <a:cxnLst>
                <a:cxn ang="0">
                  <a:pos x="30" y="25"/>
                </a:cxn>
                <a:cxn ang="0">
                  <a:pos x="25" y="21"/>
                </a:cxn>
                <a:cxn ang="0">
                  <a:pos x="9" y="24"/>
                </a:cxn>
                <a:cxn ang="0">
                  <a:pos x="25" y="38"/>
                </a:cxn>
                <a:cxn ang="0">
                  <a:pos x="79" y="30"/>
                </a:cxn>
                <a:cxn ang="0">
                  <a:pos x="95" y="25"/>
                </a:cxn>
                <a:cxn ang="0">
                  <a:pos x="110" y="22"/>
                </a:cxn>
                <a:cxn ang="0">
                  <a:pos x="141" y="6"/>
                </a:cxn>
                <a:cxn ang="0">
                  <a:pos x="135" y="0"/>
                </a:cxn>
                <a:cxn ang="0">
                  <a:pos x="115" y="6"/>
                </a:cxn>
                <a:cxn ang="0">
                  <a:pos x="68" y="14"/>
                </a:cxn>
                <a:cxn ang="0">
                  <a:pos x="54" y="15"/>
                </a:cxn>
                <a:cxn ang="0">
                  <a:pos x="38" y="18"/>
                </a:cxn>
                <a:cxn ang="0">
                  <a:pos x="30" y="25"/>
                </a:cxn>
              </a:cxnLst>
              <a:rect l="txL" t="txT" r="txR" b="tx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1" name="Freeform 41">
              <a:extLst>
                <a:ext uri="{FF2B5EF4-FFF2-40B4-BE49-F238E27FC236}">
                  <a16:creationId xmlns:a16="http://schemas.microsoft.com/office/drawing/2014/main" id="{17B8E0AE-4498-4702-AE4E-877FDBAE359F}"/>
                </a:ext>
              </a:extLst>
            </p:cNvPr>
            <p:cNvSpPr/>
            <p:nvPr/>
          </p:nvSpPr>
          <p:spPr>
            <a:xfrm>
              <a:off x="4747" y="1797"/>
              <a:ext cx="119" cy="86"/>
            </a:xfrm>
            <a:custGeom>
              <a:avLst/>
              <a:gdLst>
                <a:gd name="txL" fmla="*/ 0 w 139"/>
                <a:gd name="txT" fmla="*/ 0 h 122"/>
                <a:gd name="txR" fmla="*/ 139 w 139"/>
                <a:gd name="txB" fmla="*/ 122 h 122"/>
              </a:gdLst>
              <a:ahLst/>
              <a:cxnLst>
                <a:cxn ang="0">
                  <a:pos x="8" y="21"/>
                </a:cxn>
                <a:cxn ang="0">
                  <a:pos x="5" y="30"/>
                </a:cxn>
                <a:cxn ang="0">
                  <a:pos x="0" y="38"/>
                </a:cxn>
                <a:cxn ang="0">
                  <a:pos x="23" y="41"/>
                </a:cxn>
                <a:cxn ang="0">
                  <a:pos x="33" y="34"/>
                </a:cxn>
                <a:cxn ang="0">
                  <a:pos x="78" y="24"/>
                </a:cxn>
                <a:cxn ang="0">
                  <a:pos x="85" y="16"/>
                </a:cxn>
                <a:cxn ang="0">
                  <a:pos x="70" y="10"/>
                </a:cxn>
                <a:cxn ang="0">
                  <a:pos x="63" y="7"/>
                </a:cxn>
                <a:cxn ang="0">
                  <a:pos x="40" y="4"/>
                </a:cxn>
                <a:cxn ang="0">
                  <a:pos x="33" y="13"/>
                </a:cxn>
                <a:cxn ang="0">
                  <a:pos x="8" y="21"/>
                </a:cxn>
              </a:cxnLst>
              <a:rect l="txL" t="txT" r="txR" b="tx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2" name="Freeform 42">
              <a:extLst>
                <a:ext uri="{FF2B5EF4-FFF2-40B4-BE49-F238E27FC236}">
                  <a16:creationId xmlns:a16="http://schemas.microsoft.com/office/drawing/2014/main" id="{6B993BB3-7D72-4808-A889-638985C3D1F5}"/>
                </a:ext>
              </a:extLst>
            </p:cNvPr>
            <p:cNvSpPr/>
            <p:nvPr/>
          </p:nvSpPr>
          <p:spPr>
            <a:xfrm>
              <a:off x="4810" y="1759"/>
              <a:ext cx="43" cy="24"/>
            </a:xfrm>
            <a:custGeom>
              <a:avLst/>
              <a:gdLst>
                <a:gd name="txL" fmla="*/ 0 w 49"/>
                <a:gd name="txT" fmla="*/ 0 h 35"/>
                <a:gd name="txR" fmla="*/ 49 w 49"/>
                <a:gd name="txB" fmla="*/ 35 h 35"/>
              </a:gdLst>
              <a:ahLst/>
              <a:cxnLst>
                <a:cxn ang="0">
                  <a:pos x="19" y="0"/>
                </a:cxn>
                <a:cxn ang="0">
                  <a:pos x="5" y="3"/>
                </a:cxn>
                <a:cxn ang="0">
                  <a:pos x="16" y="11"/>
                </a:cxn>
                <a:cxn ang="0">
                  <a:pos x="26" y="8"/>
                </a:cxn>
                <a:cxn ang="0">
                  <a:pos x="19" y="0"/>
                </a:cxn>
              </a:cxnLst>
              <a:rect l="txL" t="txT" r="txR" b="tx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3" name="Freeform 43">
              <a:extLst>
                <a:ext uri="{FF2B5EF4-FFF2-40B4-BE49-F238E27FC236}">
                  <a16:creationId xmlns:a16="http://schemas.microsoft.com/office/drawing/2014/main" id="{38C27FD3-40E3-4005-A6A0-CC9136A2D424}"/>
                </a:ext>
              </a:extLst>
            </p:cNvPr>
            <p:cNvSpPr/>
            <p:nvPr/>
          </p:nvSpPr>
          <p:spPr>
            <a:xfrm>
              <a:off x="2828" y="1304"/>
              <a:ext cx="142" cy="188"/>
            </a:xfrm>
            <a:custGeom>
              <a:avLst/>
              <a:gdLst>
                <a:gd name="txL" fmla="*/ 0 w 164"/>
                <a:gd name="txT" fmla="*/ 0 h 268"/>
                <a:gd name="txR" fmla="*/ 164 w 164"/>
                <a:gd name="txB" fmla="*/ 268 h 268"/>
              </a:gdLst>
              <a:ahLst/>
              <a:cxnLst>
                <a:cxn ang="0">
                  <a:pos x="83" y="0"/>
                </a:cxn>
                <a:cxn ang="0">
                  <a:pos x="68" y="10"/>
                </a:cxn>
                <a:cxn ang="0">
                  <a:pos x="57" y="22"/>
                </a:cxn>
                <a:cxn ang="0">
                  <a:pos x="23" y="29"/>
                </a:cxn>
                <a:cxn ang="0">
                  <a:pos x="18" y="33"/>
                </a:cxn>
                <a:cxn ang="0">
                  <a:pos x="10" y="34"/>
                </a:cxn>
                <a:cxn ang="0">
                  <a:pos x="13" y="46"/>
                </a:cxn>
                <a:cxn ang="0">
                  <a:pos x="18" y="53"/>
                </a:cxn>
                <a:cxn ang="0">
                  <a:pos x="0" y="69"/>
                </a:cxn>
                <a:cxn ang="0">
                  <a:pos x="18" y="90"/>
                </a:cxn>
                <a:cxn ang="0">
                  <a:pos x="34" y="93"/>
                </a:cxn>
                <a:cxn ang="0">
                  <a:pos x="57" y="75"/>
                </a:cxn>
                <a:cxn ang="0">
                  <a:pos x="68" y="67"/>
                </a:cxn>
                <a:cxn ang="0">
                  <a:pos x="83" y="40"/>
                </a:cxn>
                <a:cxn ang="0">
                  <a:pos x="91" y="26"/>
                </a:cxn>
                <a:cxn ang="0">
                  <a:pos x="107" y="25"/>
                </a:cxn>
                <a:cxn ang="0">
                  <a:pos x="83" y="0"/>
                </a:cxn>
              </a:cxnLst>
              <a:rect l="txL" t="txT" r="txR" b="tx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" name="Freeform 44">
              <a:extLst>
                <a:ext uri="{FF2B5EF4-FFF2-40B4-BE49-F238E27FC236}">
                  <a16:creationId xmlns:a16="http://schemas.microsoft.com/office/drawing/2014/main" id="{3748E1C6-25C7-4D62-98E9-E628D0898E78}"/>
                </a:ext>
              </a:extLst>
            </p:cNvPr>
            <p:cNvSpPr/>
            <p:nvPr/>
          </p:nvSpPr>
          <p:spPr>
            <a:xfrm>
              <a:off x="3440" y="1013"/>
              <a:ext cx="57" cy="57"/>
            </a:xfrm>
            <a:custGeom>
              <a:avLst/>
              <a:gdLst>
                <a:gd name="txL" fmla="*/ 0 w 66"/>
                <a:gd name="txT" fmla="*/ 0 h 81"/>
                <a:gd name="txR" fmla="*/ 66 w 66"/>
                <a:gd name="txB" fmla="*/ 81 h 81"/>
              </a:gdLst>
              <a:ahLst/>
              <a:cxnLst>
                <a:cxn ang="0">
                  <a:pos x="19" y="0"/>
                </a:cxn>
                <a:cxn ang="0">
                  <a:pos x="16" y="21"/>
                </a:cxn>
                <a:cxn ang="0">
                  <a:pos x="19" y="26"/>
                </a:cxn>
                <a:cxn ang="0">
                  <a:pos x="26" y="27"/>
                </a:cxn>
                <a:cxn ang="0">
                  <a:pos x="36" y="26"/>
                </a:cxn>
                <a:cxn ang="0">
                  <a:pos x="19" y="0"/>
                </a:cxn>
              </a:cxnLst>
              <a:rect l="txL" t="txT" r="txR" b="tx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" name="Freeform 45">
              <a:extLst>
                <a:ext uri="{FF2B5EF4-FFF2-40B4-BE49-F238E27FC236}">
                  <a16:creationId xmlns:a16="http://schemas.microsoft.com/office/drawing/2014/main" id="{37C9E098-7B09-4C41-94E1-9EF2FD574B09}"/>
                </a:ext>
              </a:extLst>
            </p:cNvPr>
            <p:cNvSpPr/>
            <p:nvPr/>
          </p:nvSpPr>
          <p:spPr>
            <a:xfrm>
              <a:off x="3823" y="1074"/>
              <a:ext cx="128" cy="171"/>
            </a:xfrm>
            <a:custGeom>
              <a:avLst/>
              <a:gdLst>
                <a:gd name="txL" fmla="*/ 0 w 148"/>
                <a:gd name="txT" fmla="*/ 0 h 244"/>
                <a:gd name="txR" fmla="*/ 148 w 148"/>
                <a:gd name="txB" fmla="*/ 244 h 244"/>
              </a:gdLst>
              <a:ahLst/>
              <a:cxnLst>
                <a:cxn ang="0">
                  <a:pos x="62" y="0"/>
                </a:cxn>
                <a:cxn ang="0">
                  <a:pos x="39" y="29"/>
                </a:cxn>
                <a:cxn ang="0">
                  <a:pos x="23" y="32"/>
                </a:cxn>
                <a:cxn ang="0">
                  <a:pos x="8" y="37"/>
                </a:cxn>
                <a:cxn ang="0">
                  <a:pos x="26" y="65"/>
                </a:cxn>
                <a:cxn ang="0">
                  <a:pos x="34" y="77"/>
                </a:cxn>
                <a:cxn ang="0">
                  <a:pos x="39" y="81"/>
                </a:cxn>
                <a:cxn ang="0">
                  <a:pos x="54" y="84"/>
                </a:cxn>
                <a:cxn ang="0">
                  <a:pos x="62" y="67"/>
                </a:cxn>
                <a:cxn ang="0">
                  <a:pos x="80" y="58"/>
                </a:cxn>
                <a:cxn ang="0">
                  <a:pos x="73" y="24"/>
                </a:cxn>
                <a:cxn ang="0">
                  <a:pos x="91" y="17"/>
                </a:cxn>
                <a:cxn ang="0">
                  <a:pos x="73" y="7"/>
                </a:cxn>
                <a:cxn ang="0">
                  <a:pos x="62" y="0"/>
                </a:cxn>
              </a:cxnLst>
              <a:rect l="txL" t="txT" r="txR" b="tx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6" name="Freeform 46">
              <a:extLst>
                <a:ext uri="{FF2B5EF4-FFF2-40B4-BE49-F238E27FC236}">
                  <a16:creationId xmlns:a16="http://schemas.microsoft.com/office/drawing/2014/main" id="{DB816490-F0C5-4C01-ACD0-A047F5BB2CF4}"/>
                </a:ext>
              </a:extLst>
            </p:cNvPr>
            <p:cNvSpPr/>
            <p:nvPr/>
          </p:nvSpPr>
          <p:spPr>
            <a:xfrm>
              <a:off x="3715" y="1021"/>
              <a:ext cx="83" cy="128"/>
            </a:xfrm>
            <a:custGeom>
              <a:avLst/>
              <a:gdLst>
                <a:gd name="txL" fmla="*/ 0 w 96"/>
                <a:gd name="txT" fmla="*/ 0 h 183"/>
                <a:gd name="txR" fmla="*/ 96 w 96"/>
                <a:gd name="txB" fmla="*/ 183 h 183"/>
              </a:gdLst>
              <a:ahLst/>
              <a:cxnLst>
                <a:cxn ang="0">
                  <a:pos x="31" y="1"/>
                </a:cxn>
                <a:cxn ang="0">
                  <a:pos x="33" y="12"/>
                </a:cxn>
                <a:cxn ang="0">
                  <a:pos x="39" y="21"/>
                </a:cxn>
                <a:cxn ang="0">
                  <a:pos x="41" y="31"/>
                </a:cxn>
                <a:cxn ang="0">
                  <a:pos x="44" y="36"/>
                </a:cxn>
                <a:cxn ang="0">
                  <a:pos x="46" y="43"/>
                </a:cxn>
                <a:cxn ang="0">
                  <a:pos x="36" y="31"/>
                </a:cxn>
                <a:cxn ang="0">
                  <a:pos x="22" y="27"/>
                </a:cxn>
                <a:cxn ang="0">
                  <a:pos x="3" y="29"/>
                </a:cxn>
                <a:cxn ang="0">
                  <a:pos x="5" y="35"/>
                </a:cxn>
                <a:cxn ang="0">
                  <a:pos x="26" y="39"/>
                </a:cxn>
                <a:cxn ang="0">
                  <a:pos x="36" y="46"/>
                </a:cxn>
                <a:cxn ang="0">
                  <a:pos x="46" y="46"/>
                </a:cxn>
                <a:cxn ang="0">
                  <a:pos x="50" y="51"/>
                </a:cxn>
                <a:cxn ang="0">
                  <a:pos x="62" y="61"/>
                </a:cxn>
                <a:cxn ang="0">
                  <a:pos x="53" y="43"/>
                </a:cxn>
                <a:cxn ang="0">
                  <a:pos x="52" y="31"/>
                </a:cxn>
                <a:cxn ang="0">
                  <a:pos x="46" y="22"/>
                </a:cxn>
                <a:cxn ang="0">
                  <a:pos x="41" y="14"/>
                </a:cxn>
                <a:cxn ang="0">
                  <a:pos x="36" y="7"/>
                </a:cxn>
                <a:cxn ang="0">
                  <a:pos x="31" y="1"/>
                </a:cxn>
              </a:cxnLst>
              <a:rect l="txL" t="txT" r="txR" b="tx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7" name="Freeform 47">
              <a:extLst>
                <a:ext uri="{FF2B5EF4-FFF2-40B4-BE49-F238E27FC236}">
                  <a16:creationId xmlns:a16="http://schemas.microsoft.com/office/drawing/2014/main" id="{0B19D63B-6642-4316-A320-00E0EF92BBA1}"/>
                </a:ext>
              </a:extLst>
            </p:cNvPr>
            <p:cNvSpPr/>
            <p:nvPr/>
          </p:nvSpPr>
          <p:spPr>
            <a:xfrm>
              <a:off x="3771" y="1124"/>
              <a:ext cx="46" cy="122"/>
            </a:xfrm>
            <a:custGeom>
              <a:avLst/>
              <a:gdLst>
                <a:gd name="txL" fmla="*/ 0 w 54"/>
                <a:gd name="txT" fmla="*/ 0 h 175"/>
                <a:gd name="txR" fmla="*/ 54 w 54"/>
                <a:gd name="txB" fmla="*/ 175 h 175"/>
              </a:gdLst>
              <a:ahLst/>
              <a:cxnLst>
                <a:cxn ang="0">
                  <a:pos x="3" y="0"/>
                </a:cxn>
                <a:cxn ang="0">
                  <a:pos x="0" y="8"/>
                </a:cxn>
                <a:cxn ang="0">
                  <a:pos x="6" y="18"/>
                </a:cxn>
                <a:cxn ang="0">
                  <a:pos x="11" y="32"/>
                </a:cxn>
                <a:cxn ang="0">
                  <a:pos x="21" y="44"/>
                </a:cxn>
                <a:cxn ang="0">
                  <a:pos x="33" y="59"/>
                </a:cxn>
                <a:cxn ang="0">
                  <a:pos x="25" y="39"/>
                </a:cxn>
                <a:cxn ang="0">
                  <a:pos x="21" y="31"/>
                </a:cxn>
                <a:cxn ang="0">
                  <a:pos x="17" y="21"/>
                </a:cxn>
                <a:cxn ang="0">
                  <a:pos x="15" y="15"/>
                </a:cxn>
                <a:cxn ang="0">
                  <a:pos x="10" y="13"/>
                </a:cxn>
                <a:cxn ang="0">
                  <a:pos x="3" y="0"/>
                </a:cxn>
              </a:cxnLst>
              <a:rect l="txL" t="txT" r="txR" b="tx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8" name="Freeform 48">
              <a:extLst>
                <a:ext uri="{FF2B5EF4-FFF2-40B4-BE49-F238E27FC236}">
                  <a16:creationId xmlns:a16="http://schemas.microsoft.com/office/drawing/2014/main" id="{7BBA692E-8284-4896-BF01-1D5BEA62E583}"/>
                </a:ext>
              </a:extLst>
            </p:cNvPr>
            <p:cNvSpPr/>
            <p:nvPr/>
          </p:nvSpPr>
          <p:spPr>
            <a:xfrm>
              <a:off x="3823" y="1252"/>
              <a:ext cx="75" cy="50"/>
            </a:xfrm>
            <a:custGeom>
              <a:avLst/>
              <a:gdLst>
                <a:gd name="txL" fmla="*/ 0 w 86"/>
                <a:gd name="txT" fmla="*/ 0 h 73"/>
                <a:gd name="txR" fmla="*/ 86 w 86"/>
                <a:gd name="txB" fmla="*/ 73 h 73"/>
              </a:gdLst>
              <a:ahLst/>
              <a:cxnLst>
                <a:cxn ang="0">
                  <a:pos x="2" y="0"/>
                </a:cxn>
                <a:cxn ang="0">
                  <a:pos x="5" y="11"/>
                </a:cxn>
                <a:cxn ang="0">
                  <a:pos x="15" y="14"/>
                </a:cxn>
                <a:cxn ang="0">
                  <a:pos x="32" y="16"/>
                </a:cxn>
                <a:cxn ang="0">
                  <a:pos x="41" y="18"/>
                </a:cxn>
                <a:cxn ang="0">
                  <a:pos x="50" y="21"/>
                </a:cxn>
                <a:cxn ang="0">
                  <a:pos x="57" y="22"/>
                </a:cxn>
                <a:cxn ang="0">
                  <a:pos x="48" y="12"/>
                </a:cxn>
                <a:cxn ang="0">
                  <a:pos x="42" y="7"/>
                </a:cxn>
                <a:cxn ang="0">
                  <a:pos x="24" y="8"/>
                </a:cxn>
                <a:cxn ang="0">
                  <a:pos x="16" y="6"/>
                </a:cxn>
                <a:cxn ang="0">
                  <a:pos x="3" y="0"/>
                </a:cxn>
                <a:cxn ang="0">
                  <a:pos x="2" y="0"/>
                </a:cxn>
              </a:cxnLst>
              <a:rect l="txL" t="txT" r="txR" b="tx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9" name="Freeform 49">
              <a:extLst>
                <a:ext uri="{FF2B5EF4-FFF2-40B4-BE49-F238E27FC236}">
                  <a16:creationId xmlns:a16="http://schemas.microsoft.com/office/drawing/2014/main" id="{F7B6F27A-AFB7-47F5-804C-0B56C21B29DA}"/>
                </a:ext>
              </a:extLst>
            </p:cNvPr>
            <p:cNvSpPr/>
            <p:nvPr/>
          </p:nvSpPr>
          <p:spPr>
            <a:xfrm>
              <a:off x="3943" y="1163"/>
              <a:ext cx="95" cy="109"/>
            </a:xfrm>
            <a:custGeom>
              <a:avLst/>
              <a:gdLst>
                <a:gd name="txL" fmla="*/ 0 w 111"/>
                <a:gd name="txT" fmla="*/ 0 h 156"/>
                <a:gd name="txR" fmla="*/ 111 w 111"/>
                <a:gd name="txB" fmla="*/ 156 h 156"/>
              </a:gdLst>
              <a:ahLst/>
              <a:cxnLst>
                <a:cxn ang="0">
                  <a:pos x="62" y="0"/>
                </a:cxn>
                <a:cxn ang="0">
                  <a:pos x="47" y="3"/>
                </a:cxn>
                <a:cxn ang="0">
                  <a:pos x="15" y="5"/>
                </a:cxn>
                <a:cxn ang="0">
                  <a:pos x="9" y="11"/>
                </a:cxn>
                <a:cxn ang="0">
                  <a:pos x="7" y="21"/>
                </a:cxn>
                <a:cxn ang="0">
                  <a:pos x="9" y="25"/>
                </a:cxn>
                <a:cxn ang="0">
                  <a:pos x="3" y="30"/>
                </a:cxn>
                <a:cxn ang="0">
                  <a:pos x="9" y="37"/>
                </a:cxn>
                <a:cxn ang="0">
                  <a:pos x="15" y="43"/>
                </a:cxn>
                <a:cxn ang="0">
                  <a:pos x="9" y="50"/>
                </a:cxn>
                <a:cxn ang="0">
                  <a:pos x="15" y="53"/>
                </a:cxn>
                <a:cxn ang="0">
                  <a:pos x="27" y="50"/>
                </a:cxn>
                <a:cxn ang="0">
                  <a:pos x="32" y="31"/>
                </a:cxn>
                <a:cxn ang="0">
                  <a:pos x="35" y="43"/>
                </a:cxn>
                <a:cxn ang="0">
                  <a:pos x="41" y="50"/>
                </a:cxn>
                <a:cxn ang="0">
                  <a:pos x="39" y="38"/>
                </a:cxn>
                <a:cxn ang="0">
                  <a:pos x="45" y="25"/>
                </a:cxn>
                <a:cxn ang="0">
                  <a:pos x="43" y="17"/>
                </a:cxn>
                <a:cxn ang="0">
                  <a:pos x="33" y="20"/>
                </a:cxn>
                <a:cxn ang="0">
                  <a:pos x="22" y="19"/>
                </a:cxn>
                <a:cxn ang="0">
                  <a:pos x="26" y="12"/>
                </a:cxn>
                <a:cxn ang="0">
                  <a:pos x="39" y="12"/>
                </a:cxn>
                <a:cxn ang="0">
                  <a:pos x="49" y="13"/>
                </a:cxn>
                <a:cxn ang="0">
                  <a:pos x="62" y="10"/>
                </a:cxn>
                <a:cxn ang="0">
                  <a:pos x="69" y="4"/>
                </a:cxn>
                <a:cxn ang="0">
                  <a:pos x="62" y="0"/>
                </a:cxn>
              </a:cxnLst>
              <a:rect l="txL" t="txT" r="txR" b="tx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0" name="Freeform 50">
              <a:extLst>
                <a:ext uri="{FF2B5EF4-FFF2-40B4-BE49-F238E27FC236}">
                  <a16:creationId xmlns:a16="http://schemas.microsoft.com/office/drawing/2014/main" id="{5376F893-1AFE-4FD9-A3E9-DB4BB2C40FDE}"/>
                </a:ext>
              </a:extLst>
            </p:cNvPr>
            <p:cNvSpPr/>
            <p:nvPr/>
          </p:nvSpPr>
          <p:spPr>
            <a:xfrm>
              <a:off x="3911" y="772"/>
              <a:ext cx="25" cy="67"/>
            </a:xfrm>
            <a:custGeom>
              <a:avLst/>
              <a:gdLst>
                <a:gd name="txL" fmla="*/ 0 w 30"/>
                <a:gd name="txT" fmla="*/ 0 h 94"/>
                <a:gd name="txR" fmla="*/ 30 w 30"/>
                <a:gd name="txB" fmla="*/ 94 h 94"/>
              </a:gdLst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3" y="14"/>
                </a:cxn>
                <a:cxn ang="0">
                  <a:pos x="1" y="22"/>
                </a:cxn>
                <a:cxn ang="0">
                  <a:pos x="9" y="34"/>
                </a:cxn>
                <a:cxn ang="0">
                  <a:pos x="18" y="29"/>
                </a:cxn>
                <a:cxn ang="0">
                  <a:pos x="13" y="22"/>
                </a:cxn>
                <a:cxn ang="0">
                  <a:pos x="7" y="0"/>
                </a:cxn>
              </a:cxnLst>
              <a:rect l="txL" t="txT" r="txR" b="tx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1" name="Freeform 51">
              <a:extLst>
                <a:ext uri="{FF2B5EF4-FFF2-40B4-BE49-F238E27FC236}">
                  <a16:creationId xmlns:a16="http://schemas.microsoft.com/office/drawing/2014/main" id="{9C0EA71D-15D5-4C88-8DC9-18A4AE22811F}"/>
                </a:ext>
              </a:extLst>
            </p:cNvPr>
            <p:cNvSpPr/>
            <p:nvPr/>
          </p:nvSpPr>
          <p:spPr>
            <a:xfrm>
              <a:off x="3927" y="883"/>
              <a:ext cx="70" cy="111"/>
            </a:xfrm>
            <a:custGeom>
              <a:avLst/>
              <a:gdLst>
                <a:gd name="txL" fmla="*/ 0 w 81"/>
                <a:gd name="txT" fmla="*/ 0 h 158"/>
                <a:gd name="txR" fmla="*/ 81 w 81"/>
                <a:gd name="txB" fmla="*/ 158 h 158"/>
              </a:gdLst>
              <a:ahLst/>
              <a:cxnLst>
                <a:cxn ang="0">
                  <a:pos x="8" y="1"/>
                </a:cxn>
                <a:cxn ang="0">
                  <a:pos x="0" y="7"/>
                </a:cxn>
                <a:cxn ang="0">
                  <a:pos x="5" y="17"/>
                </a:cxn>
                <a:cxn ang="0">
                  <a:pos x="3" y="37"/>
                </a:cxn>
                <a:cxn ang="0">
                  <a:pos x="11" y="36"/>
                </a:cxn>
                <a:cxn ang="0">
                  <a:pos x="13" y="40"/>
                </a:cxn>
                <a:cxn ang="0">
                  <a:pos x="19" y="42"/>
                </a:cxn>
                <a:cxn ang="0">
                  <a:pos x="25" y="48"/>
                </a:cxn>
                <a:cxn ang="0">
                  <a:pos x="30" y="44"/>
                </a:cxn>
                <a:cxn ang="0">
                  <a:pos x="41" y="46"/>
                </a:cxn>
                <a:cxn ang="0">
                  <a:pos x="41" y="38"/>
                </a:cxn>
                <a:cxn ang="0">
                  <a:pos x="30" y="36"/>
                </a:cxn>
                <a:cxn ang="0">
                  <a:pos x="25" y="32"/>
                </a:cxn>
                <a:cxn ang="0">
                  <a:pos x="22" y="25"/>
                </a:cxn>
                <a:cxn ang="0">
                  <a:pos x="26" y="18"/>
                </a:cxn>
                <a:cxn ang="0">
                  <a:pos x="22" y="13"/>
                </a:cxn>
                <a:cxn ang="0">
                  <a:pos x="27" y="7"/>
                </a:cxn>
                <a:cxn ang="0">
                  <a:pos x="19" y="1"/>
                </a:cxn>
                <a:cxn ang="0">
                  <a:pos x="12" y="3"/>
                </a:cxn>
                <a:cxn ang="0">
                  <a:pos x="8" y="1"/>
                </a:cxn>
              </a:cxnLst>
              <a:rect l="txL" t="txT" r="txR" b="tx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2" name="Freeform 52">
              <a:extLst>
                <a:ext uri="{FF2B5EF4-FFF2-40B4-BE49-F238E27FC236}">
                  <a16:creationId xmlns:a16="http://schemas.microsoft.com/office/drawing/2014/main" id="{EFEF0769-83CC-4FC8-9D7E-58238973E8F5}"/>
                </a:ext>
              </a:extLst>
            </p:cNvPr>
            <p:cNvSpPr/>
            <p:nvPr/>
          </p:nvSpPr>
          <p:spPr>
            <a:xfrm>
              <a:off x="3976" y="1029"/>
              <a:ext cx="74" cy="74"/>
            </a:xfrm>
            <a:custGeom>
              <a:avLst/>
              <a:gdLst>
                <a:gd name="txL" fmla="*/ 0 w 85"/>
                <a:gd name="txT" fmla="*/ 0 h 105"/>
                <a:gd name="txR" fmla="*/ 85 w 85"/>
                <a:gd name="txB" fmla="*/ 105 h 105"/>
              </a:gdLst>
              <a:ahLst/>
              <a:cxnLst>
                <a:cxn ang="0">
                  <a:pos x="34" y="0"/>
                </a:cxn>
                <a:cxn ang="0">
                  <a:pos x="29" y="6"/>
                </a:cxn>
                <a:cxn ang="0">
                  <a:pos x="21" y="11"/>
                </a:cxn>
                <a:cxn ang="0">
                  <a:pos x="10" y="13"/>
                </a:cxn>
                <a:cxn ang="0">
                  <a:pos x="5" y="17"/>
                </a:cxn>
                <a:cxn ang="0">
                  <a:pos x="3" y="26"/>
                </a:cxn>
                <a:cxn ang="0">
                  <a:pos x="9" y="25"/>
                </a:cxn>
                <a:cxn ang="0">
                  <a:pos x="17" y="22"/>
                </a:cxn>
                <a:cxn ang="0">
                  <a:pos x="23" y="25"/>
                </a:cxn>
                <a:cxn ang="0">
                  <a:pos x="38" y="35"/>
                </a:cxn>
                <a:cxn ang="0">
                  <a:pos x="47" y="25"/>
                </a:cxn>
                <a:cxn ang="0">
                  <a:pos x="56" y="24"/>
                </a:cxn>
                <a:cxn ang="0">
                  <a:pos x="49" y="13"/>
                </a:cxn>
                <a:cxn ang="0">
                  <a:pos x="34" y="0"/>
                </a:cxn>
              </a:cxnLst>
              <a:rect l="txL" t="txT" r="txR" b="tx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3" name="Freeform 53">
              <a:extLst>
                <a:ext uri="{FF2B5EF4-FFF2-40B4-BE49-F238E27FC236}">
                  <a16:creationId xmlns:a16="http://schemas.microsoft.com/office/drawing/2014/main" id="{2A6DEF99-646A-4A26-BE7E-DA598F201CD0}"/>
                </a:ext>
              </a:extLst>
            </p:cNvPr>
            <p:cNvSpPr/>
            <p:nvPr/>
          </p:nvSpPr>
          <p:spPr>
            <a:xfrm>
              <a:off x="4064" y="1161"/>
              <a:ext cx="33" cy="46"/>
            </a:xfrm>
            <a:custGeom>
              <a:avLst/>
              <a:gdLst>
                <a:gd name="txL" fmla="*/ 0 w 38"/>
                <a:gd name="txT" fmla="*/ 0 h 66"/>
                <a:gd name="txR" fmla="*/ 38 w 38"/>
                <a:gd name="txB" fmla="*/ 66 h 66"/>
              </a:gdLst>
              <a:ahLst/>
              <a:cxnLst>
                <a:cxn ang="0">
                  <a:pos x="3" y="9"/>
                </a:cxn>
                <a:cxn ang="0">
                  <a:pos x="17" y="22"/>
                </a:cxn>
                <a:cxn ang="0">
                  <a:pos x="20" y="17"/>
                </a:cxn>
                <a:cxn ang="0">
                  <a:pos x="25" y="14"/>
                </a:cxn>
                <a:cxn ang="0">
                  <a:pos x="20" y="8"/>
                </a:cxn>
                <a:cxn ang="0">
                  <a:pos x="13" y="4"/>
                </a:cxn>
                <a:cxn ang="0">
                  <a:pos x="8" y="1"/>
                </a:cxn>
                <a:cxn ang="0">
                  <a:pos x="2" y="4"/>
                </a:cxn>
                <a:cxn ang="0">
                  <a:pos x="3" y="9"/>
                </a:cxn>
              </a:cxnLst>
              <a:rect l="txL" t="txT" r="txR" b="tx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4" name="Freeform 54">
              <a:extLst>
                <a:ext uri="{FF2B5EF4-FFF2-40B4-BE49-F238E27FC236}">
                  <a16:creationId xmlns:a16="http://schemas.microsoft.com/office/drawing/2014/main" id="{34261EF9-E4D1-4124-9F40-6F513DDD479F}"/>
                </a:ext>
              </a:extLst>
            </p:cNvPr>
            <p:cNvSpPr/>
            <p:nvPr/>
          </p:nvSpPr>
          <p:spPr>
            <a:xfrm>
              <a:off x="4045" y="1238"/>
              <a:ext cx="21" cy="16"/>
            </a:xfrm>
            <a:custGeom>
              <a:avLst/>
              <a:gdLst>
                <a:gd name="txL" fmla="*/ 0 w 24"/>
                <a:gd name="txT" fmla="*/ 0 h 23"/>
                <a:gd name="txR" fmla="*/ 24 w 24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6" y="4"/>
                </a:cxn>
                <a:cxn ang="0">
                  <a:pos x="0" y="0"/>
                </a:cxn>
              </a:cxnLst>
              <a:rect l="txL" t="txT" r="txR" b="tx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" name="Freeform 55">
              <a:extLst>
                <a:ext uri="{FF2B5EF4-FFF2-40B4-BE49-F238E27FC236}">
                  <a16:creationId xmlns:a16="http://schemas.microsoft.com/office/drawing/2014/main" id="{763C0424-D663-4506-BAFA-CC0B7ECB529B}"/>
                </a:ext>
              </a:extLst>
            </p:cNvPr>
            <p:cNvSpPr/>
            <p:nvPr/>
          </p:nvSpPr>
          <p:spPr>
            <a:xfrm>
              <a:off x="4076" y="1228"/>
              <a:ext cx="52" cy="35"/>
            </a:xfrm>
            <a:custGeom>
              <a:avLst/>
              <a:gdLst>
                <a:gd name="txL" fmla="*/ 0 w 60"/>
                <a:gd name="txT" fmla="*/ 0 h 49"/>
                <a:gd name="txR" fmla="*/ 60 w 60"/>
                <a:gd name="txB" fmla="*/ 49 h 49"/>
              </a:gdLst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8" y="12"/>
                </a:cxn>
                <a:cxn ang="0">
                  <a:pos x="27" y="17"/>
                </a:cxn>
                <a:cxn ang="0">
                  <a:pos x="39" y="15"/>
                </a:cxn>
                <a:cxn ang="0">
                  <a:pos x="31" y="9"/>
                </a:cxn>
                <a:cxn ang="0">
                  <a:pos x="18" y="1"/>
                </a:cxn>
                <a:cxn ang="0">
                  <a:pos x="12" y="6"/>
                </a:cxn>
                <a:cxn ang="0">
                  <a:pos x="6" y="0"/>
                </a:cxn>
              </a:cxnLst>
              <a:rect l="txL" t="txT" r="txR" b="tx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" name="Freeform 56">
              <a:extLst>
                <a:ext uri="{FF2B5EF4-FFF2-40B4-BE49-F238E27FC236}">
                  <a16:creationId xmlns:a16="http://schemas.microsoft.com/office/drawing/2014/main" id="{C4D13EF3-7938-4F01-ABB0-D554495564F4}"/>
                </a:ext>
              </a:extLst>
            </p:cNvPr>
            <p:cNvSpPr/>
            <p:nvPr/>
          </p:nvSpPr>
          <p:spPr>
            <a:xfrm>
              <a:off x="4156" y="1294"/>
              <a:ext cx="27" cy="31"/>
            </a:xfrm>
            <a:custGeom>
              <a:avLst/>
              <a:gdLst>
                <a:gd name="txL" fmla="*/ 0 w 32"/>
                <a:gd name="txT" fmla="*/ 0 h 44"/>
                <a:gd name="txR" fmla="*/ 32 w 32"/>
                <a:gd name="txB" fmla="*/ 44 h 44"/>
              </a:gdLst>
              <a:ahLst/>
              <a:cxnLst>
                <a:cxn ang="0">
                  <a:pos x="17" y="0"/>
                </a:cxn>
                <a:cxn ang="0">
                  <a:pos x="6" y="4"/>
                </a:cxn>
                <a:cxn ang="0">
                  <a:pos x="7" y="11"/>
                </a:cxn>
                <a:cxn ang="0">
                  <a:pos x="14" y="13"/>
                </a:cxn>
                <a:cxn ang="0">
                  <a:pos x="17" y="0"/>
                </a:cxn>
              </a:cxnLst>
              <a:rect l="txL" t="txT" r="txR" b="tx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7" name="Freeform 57">
              <a:extLst>
                <a:ext uri="{FF2B5EF4-FFF2-40B4-BE49-F238E27FC236}">
                  <a16:creationId xmlns:a16="http://schemas.microsoft.com/office/drawing/2014/main" id="{851B9B81-1459-46F5-A394-D020B7A79FF0}"/>
                </a:ext>
              </a:extLst>
            </p:cNvPr>
            <p:cNvSpPr/>
            <p:nvPr/>
          </p:nvSpPr>
          <p:spPr>
            <a:xfrm>
              <a:off x="4463" y="1255"/>
              <a:ext cx="53" cy="44"/>
            </a:xfrm>
            <a:custGeom>
              <a:avLst/>
              <a:gdLst>
                <a:gd name="txL" fmla="*/ 0 w 61"/>
                <a:gd name="txT" fmla="*/ 0 h 63"/>
                <a:gd name="txR" fmla="*/ 61 w 61"/>
                <a:gd name="txB" fmla="*/ 63 h 63"/>
              </a:gdLst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16" y="12"/>
                </a:cxn>
                <a:cxn ang="0">
                  <a:pos x="23" y="19"/>
                </a:cxn>
                <a:cxn ang="0">
                  <a:pos x="30" y="22"/>
                </a:cxn>
                <a:cxn ang="0">
                  <a:pos x="40" y="19"/>
                </a:cxn>
                <a:cxn ang="0">
                  <a:pos x="22" y="6"/>
                </a:cxn>
                <a:cxn ang="0">
                  <a:pos x="4" y="0"/>
                </a:cxn>
              </a:cxnLst>
              <a:rect l="txL" t="txT" r="txR" b="tx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8" name="Freeform 58">
              <a:extLst>
                <a:ext uri="{FF2B5EF4-FFF2-40B4-BE49-F238E27FC236}">
                  <a16:creationId xmlns:a16="http://schemas.microsoft.com/office/drawing/2014/main" id="{47A48E7C-0579-4715-8BDF-810C8C80A24D}"/>
                </a:ext>
              </a:extLst>
            </p:cNvPr>
            <p:cNvSpPr/>
            <p:nvPr/>
          </p:nvSpPr>
          <p:spPr>
            <a:xfrm>
              <a:off x="4006" y="1310"/>
              <a:ext cx="53" cy="47"/>
            </a:xfrm>
            <a:custGeom>
              <a:avLst/>
              <a:gdLst>
                <a:gd name="txL" fmla="*/ 0 w 61"/>
                <a:gd name="txT" fmla="*/ 0 h 67"/>
                <a:gd name="txR" fmla="*/ 61 w 61"/>
                <a:gd name="txB" fmla="*/ 67 h 67"/>
              </a:gdLst>
              <a:ahLst/>
              <a:cxnLst>
                <a:cxn ang="0">
                  <a:pos x="18" y="3"/>
                </a:cxn>
                <a:cxn ang="0">
                  <a:pos x="20" y="12"/>
                </a:cxn>
                <a:cxn ang="0">
                  <a:pos x="10" y="15"/>
                </a:cxn>
                <a:cxn ang="0">
                  <a:pos x="15" y="23"/>
                </a:cxn>
                <a:cxn ang="0">
                  <a:pos x="31" y="20"/>
                </a:cxn>
                <a:cxn ang="0">
                  <a:pos x="39" y="16"/>
                </a:cxn>
                <a:cxn ang="0">
                  <a:pos x="33" y="10"/>
                </a:cxn>
                <a:cxn ang="0">
                  <a:pos x="37" y="5"/>
                </a:cxn>
                <a:cxn ang="0">
                  <a:pos x="36" y="1"/>
                </a:cxn>
                <a:cxn ang="0">
                  <a:pos x="30" y="1"/>
                </a:cxn>
                <a:cxn ang="0">
                  <a:pos x="33" y="2"/>
                </a:cxn>
                <a:cxn ang="0">
                  <a:pos x="32" y="6"/>
                </a:cxn>
                <a:cxn ang="0">
                  <a:pos x="28" y="8"/>
                </a:cxn>
                <a:cxn ang="0">
                  <a:pos x="18" y="3"/>
                </a:cxn>
              </a:cxnLst>
              <a:rect l="txL" t="txT" r="txR" b="tx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9" name="Freeform 59">
              <a:extLst>
                <a:ext uri="{FF2B5EF4-FFF2-40B4-BE49-F238E27FC236}">
                  <a16:creationId xmlns:a16="http://schemas.microsoft.com/office/drawing/2014/main" id="{09AEA589-74D9-4CC4-B46A-D71AA7674813}"/>
                </a:ext>
              </a:extLst>
            </p:cNvPr>
            <p:cNvSpPr/>
            <p:nvPr/>
          </p:nvSpPr>
          <p:spPr>
            <a:xfrm>
              <a:off x="3950" y="1328"/>
              <a:ext cx="37" cy="25"/>
            </a:xfrm>
            <a:custGeom>
              <a:avLst/>
              <a:gdLst>
                <a:gd name="txL" fmla="*/ 0 w 43"/>
                <a:gd name="txT" fmla="*/ 0 h 36"/>
                <a:gd name="txR" fmla="*/ 43 w 43"/>
                <a:gd name="txB" fmla="*/ 36 h 36"/>
              </a:gdLst>
              <a:ahLst/>
              <a:cxnLst>
                <a:cxn ang="0">
                  <a:pos x="13" y="1"/>
                </a:cxn>
                <a:cxn ang="0">
                  <a:pos x="3" y="2"/>
                </a:cxn>
                <a:cxn ang="0">
                  <a:pos x="21" y="12"/>
                </a:cxn>
                <a:cxn ang="0">
                  <a:pos x="27" y="10"/>
                </a:cxn>
                <a:cxn ang="0">
                  <a:pos x="13" y="1"/>
                </a:cxn>
              </a:cxnLst>
              <a:rect l="txL" t="txT" r="txR" b="tx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0" name="Freeform 60">
              <a:extLst>
                <a:ext uri="{FF2B5EF4-FFF2-40B4-BE49-F238E27FC236}">
                  <a16:creationId xmlns:a16="http://schemas.microsoft.com/office/drawing/2014/main" id="{26F8962B-BCB8-46A2-B565-A9D8CAC603E1}"/>
                </a:ext>
              </a:extLst>
            </p:cNvPr>
            <p:cNvSpPr/>
            <p:nvPr/>
          </p:nvSpPr>
          <p:spPr>
            <a:xfrm>
              <a:off x="3926" y="1300"/>
              <a:ext cx="27" cy="29"/>
            </a:xfrm>
            <a:custGeom>
              <a:avLst/>
              <a:gdLst>
                <a:gd name="txL" fmla="*/ 0 w 32"/>
                <a:gd name="txT" fmla="*/ 0 h 41"/>
                <a:gd name="txR" fmla="*/ 32 w 32"/>
                <a:gd name="txB" fmla="*/ 41 h 41"/>
              </a:gdLst>
              <a:ahLst/>
              <a:cxnLst>
                <a:cxn ang="0">
                  <a:pos x="13" y="0"/>
                </a:cxn>
                <a:cxn ang="0">
                  <a:pos x="0" y="9"/>
                </a:cxn>
                <a:cxn ang="0">
                  <a:pos x="10" y="8"/>
                </a:cxn>
                <a:cxn ang="0">
                  <a:pos x="12" y="11"/>
                </a:cxn>
                <a:cxn ang="0">
                  <a:pos x="10" y="13"/>
                </a:cxn>
                <a:cxn ang="0">
                  <a:pos x="18" y="8"/>
                </a:cxn>
                <a:cxn ang="0">
                  <a:pos x="14" y="3"/>
                </a:cxn>
                <a:cxn ang="0">
                  <a:pos x="13" y="0"/>
                </a:cxn>
              </a:cxnLst>
              <a:rect l="txL" t="txT" r="txR" b="tx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1" name="Freeform 61">
              <a:extLst>
                <a:ext uri="{FF2B5EF4-FFF2-40B4-BE49-F238E27FC236}">
                  <a16:creationId xmlns:a16="http://schemas.microsoft.com/office/drawing/2014/main" id="{1A148458-ACDB-442A-8865-2DAD9ED0FCE5}"/>
                </a:ext>
              </a:extLst>
            </p:cNvPr>
            <p:cNvSpPr/>
            <p:nvPr/>
          </p:nvSpPr>
          <p:spPr>
            <a:xfrm>
              <a:off x="3965" y="1311"/>
              <a:ext cx="39" cy="22"/>
            </a:xfrm>
            <a:custGeom>
              <a:avLst/>
              <a:gdLst>
                <a:gd name="txL" fmla="*/ 0 w 45"/>
                <a:gd name="txT" fmla="*/ 0 h 32"/>
                <a:gd name="txR" fmla="*/ 45 w 45"/>
                <a:gd name="txB" fmla="*/ 32 h 32"/>
              </a:gdLst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17" y="10"/>
                </a:cxn>
                <a:cxn ang="0">
                  <a:pos x="29" y="8"/>
                </a:cxn>
                <a:cxn ang="0">
                  <a:pos x="14" y="3"/>
                </a:cxn>
                <a:cxn ang="0">
                  <a:pos x="14" y="0"/>
                </a:cxn>
              </a:cxnLst>
              <a:rect l="txL" t="txT" r="txR" b="tx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2" name="Freeform 62">
              <a:extLst>
                <a:ext uri="{FF2B5EF4-FFF2-40B4-BE49-F238E27FC236}">
                  <a16:creationId xmlns:a16="http://schemas.microsoft.com/office/drawing/2014/main" id="{042EBF97-E99A-421C-9742-22D1884729B2}"/>
                </a:ext>
              </a:extLst>
            </p:cNvPr>
            <p:cNvSpPr/>
            <p:nvPr/>
          </p:nvSpPr>
          <p:spPr>
            <a:xfrm>
              <a:off x="3908" y="1000"/>
              <a:ext cx="31" cy="52"/>
            </a:xfrm>
            <a:custGeom>
              <a:avLst/>
              <a:gdLst>
                <a:gd name="txL" fmla="*/ 0 w 35"/>
                <a:gd name="txT" fmla="*/ 0 h 74"/>
                <a:gd name="txR" fmla="*/ 35 w 35"/>
                <a:gd name="txB" fmla="*/ 74 h 74"/>
              </a:gdLst>
              <a:ahLst/>
              <a:cxnLst>
                <a:cxn ang="0">
                  <a:pos x="21" y="0"/>
                </a:cxn>
                <a:cxn ang="0">
                  <a:pos x="15" y="6"/>
                </a:cxn>
                <a:cxn ang="0">
                  <a:pos x="6" y="13"/>
                </a:cxn>
                <a:cxn ang="0">
                  <a:pos x="0" y="20"/>
                </a:cxn>
                <a:cxn ang="0">
                  <a:pos x="5" y="26"/>
                </a:cxn>
                <a:cxn ang="0">
                  <a:pos x="14" y="20"/>
                </a:cxn>
                <a:cxn ang="0">
                  <a:pos x="24" y="11"/>
                </a:cxn>
                <a:cxn ang="0">
                  <a:pos x="21" y="0"/>
                </a:cxn>
              </a:cxnLst>
              <a:rect l="txL" t="txT" r="txR" b="tx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3" name="Freeform 63">
              <a:extLst>
                <a:ext uri="{FF2B5EF4-FFF2-40B4-BE49-F238E27FC236}">
                  <a16:creationId xmlns:a16="http://schemas.microsoft.com/office/drawing/2014/main" id="{13F8BC9C-91C0-43D1-BE5D-5BA732189716}"/>
                </a:ext>
              </a:extLst>
            </p:cNvPr>
            <p:cNvSpPr/>
            <p:nvPr/>
          </p:nvSpPr>
          <p:spPr>
            <a:xfrm>
              <a:off x="3967" y="992"/>
              <a:ext cx="22" cy="51"/>
            </a:xfrm>
            <a:custGeom>
              <a:avLst/>
              <a:gdLst>
                <a:gd name="txL" fmla="*/ 0 w 25"/>
                <a:gd name="txT" fmla="*/ 0 h 73"/>
                <a:gd name="txR" fmla="*/ 25 w 25"/>
                <a:gd name="txB" fmla="*/ 73 h 73"/>
              </a:gdLst>
              <a:ahLst/>
              <a:cxnLst>
                <a:cxn ang="0">
                  <a:pos x="9" y="2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10" y="14"/>
                </a:cxn>
                <a:cxn ang="0">
                  <a:pos x="17" y="19"/>
                </a:cxn>
                <a:cxn ang="0">
                  <a:pos x="11" y="7"/>
                </a:cxn>
                <a:cxn ang="0">
                  <a:pos x="9" y="2"/>
                </a:cxn>
              </a:cxnLst>
              <a:rect l="txL" t="txT" r="txR" b="tx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4" name="Freeform 64">
              <a:extLst>
                <a:ext uri="{FF2B5EF4-FFF2-40B4-BE49-F238E27FC236}">
                  <a16:creationId xmlns:a16="http://schemas.microsoft.com/office/drawing/2014/main" id="{93028436-100B-4845-8059-126446C790F3}"/>
                </a:ext>
              </a:extLst>
            </p:cNvPr>
            <p:cNvSpPr/>
            <p:nvPr/>
          </p:nvSpPr>
          <p:spPr>
            <a:xfrm>
              <a:off x="3992" y="976"/>
              <a:ext cx="12" cy="23"/>
            </a:xfrm>
            <a:custGeom>
              <a:avLst/>
              <a:gdLst>
                <a:gd name="txL" fmla="*/ 0 w 14"/>
                <a:gd name="txT" fmla="*/ 0 h 33"/>
                <a:gd name="txR" fmla="*/ 14 w 14"/>
                <a:gd name="txB" fmla="*/ 33 h 33"/>
              </a:gdLst>
              <a:ahLst/>
              <a:cxnLst>
                <a:cxn ang="0">
                  <a:pos x="7" y="0"/>
                </a:cxn>
                <a:cxn ang="0">
                  <a:pos x="1" y="3"/>
                </a:cxn>
                <a:cxn ang="0">
                  <a:pos x="7" y="8"/>
                </a:cxn>
                <a:cxn ang="0">
                  <a:pos x="7" y="0"/>
                </a:cxn>
              </a:cxnLst>
              <a:rect l="txL" t="txT" r="txR" b="tx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5" name="Freeform 65">
              <a:extLst>
                <a:ext uri="{FF2B5EF4-FFF2-40B4-BE49-F238E27FC236}">
                  <a16:creationId xmlns:a16="http://schemas.microsoft.com/office/drawing/2014/main" id="{FB1809FB-52F3-4FC5-BF5A-9FF9B7E7EA33}"/>
                </a:ext>
              </a:extLst>
            </p:cNvPr>
            <p:cNvSpPr/>
            <p:nvPr/>
          </p:nvSpPr>
          <p:spPr>
            <a:xfrm>
              <a:off x="4004" y="987"/>
              <a:ext cx="24" cy="45"/>
            </a:xfrm>
            <a:custGeom>
              <a:avLst/>
              <a:gdLst>
                <a:gd name="txL" fmla="*/ 0 w 28"/>
                <a:gd name="txT" fmla="*/ 0 h 64"/>
                <a:gd name="txR" fmla="*/ 28 w 28"/>
                <a:gd name="txB" fmla="*/ 64 h 64"/>
              </a:gdLst>
              <a:ahLst/>
              <a:cxnLst>
                <a:cxn ang="0">
                  <a:pos x="3" y="0"/>
                </a:cxn>
                <a:cxn ang="0">
                  <a:pos x="7" y="5"/>
                </a:cxn>
                <a:cxn ang="0">
                  <a:pos x="13" y="8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7" y="20"/>
                </a:cxn>
                <a:cxn ang="0">
                  <a:pos x="16" y="9"/>
                </a:cxn>
                <a:cxn ang="0">
                  <a:pos x="3" y="0"/>
                </a:cxn>
              </a:cxnLst>
              <a:rect l="txL" t="txT" r="txR" b="tx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Freeform 66">
              <a:extLst>
                <a:ext uri="{FF2B5EF4-FFF2-40B4-BE49-F238E27FC236}">
                  <a16:creationId xmlns:a16="http://schemas.microsoft.com/office/drawing/2014/main" id="{E117A512-DD91-4734-B4E8-421B1B7BD128}"/>
                </a:ext>
              </a:extLst>
            </p:cNvPr>
            <p:cNvSpPr/>
            <p:nvPr/>
          </p:nvSpPr>
          <p:spPr>
            <a:xfrm>
              <a:off x="3694" y="1052"/>
              <a:ext cx="14" cy="25"/>
            </a:xfrm>
            <a:custGeom>
              <a:avLst/>
              <a:gdLst>
                <a:gd name="txL" fmla="*/ 0 w 16"/>
                <a:gd name="txT" fmla="*/ 0 h 36"/>
                <a:gd name="txR" fmla="*/ 16 w 16"/>
                <a:gd name="txB" fmla="*/ 36 h 36"/>
              </a:gdLst>
              <a:ahLst/>
              <a:cxnLst>
                <a:cxn ang="0">
                  <a:pos x="10" y="1"/>
                </a:cxn>
                <a:cxn ang="0">
                  <a:pos x="0" y="2"/>
                </a:cxn>
                <a:cxn ang="0">
                  <a:pos x="5" y="7"/>
                </a:cxn>
                <a:cxn ang="0">
                  <a:pos x="10" y="1"/>
                </a:cxn>
              </a:cxnLst>
              <a:rect l="txL" t="txT" r="txR" b="tx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Freeform 67">
              <a:extLst>
                <a:ext uri="{FF2B5EF4-FFF2-40B4-BE49-F238E27FC236}">
                  <a16:creationId xmlns:a16="http://schemas.microsoft.com/office/drawing/2014/main" id="{95BF3E77-4666-4F82-B4EF-6373D86AAE64}"/>
                </a:ext>
              </a:extLst>
            </p:cNvPr>
            <p:cNvSpPr/>
            <p:nvPr/>
          </p:nvSpPr>
          <p:spPr>
            <a:xfrm>
              <a:off x="3683" y="1030"/>
              <a:ext cx="11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6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6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Freeform 68">
              <a:extLst>
                <a:ext uri="{FF2B5EF4-FFF2-40B4-BE49-F238E27FC236}">
                  <a16:creationId xmlns:a16="http://schemas.microsoft.com/office/drawing/2014/main" id="{7C2E960C-DF7C-431B-9EB8-8804B8D8278C}"/>
                </a:ext>
              </a:extLst>
            </p:cNvPr>
            <p:cNvSpPr/>
            <p:nvPr/>
          </p:nvSpPr>
          <p:spPr>
            <a:xfrm>
              <a:off x="3678" y="1013"/>
              <a:ext cx="14" cy="14"/>
            </a:xfrm>
            <a:custGeom>
              <a:avLst/>
              <a:gdLst>
                <a:gd name="txL" fmla="*/ 0 w 16"/>
                <a:gd name="txT" fmla="*/ 0 h 19"/>
                <a:gd name="txR" fmla="*/ 16 w 16"/>
                <a:gd name="txB" fmla="*/ 19 h 19"/>
              </a:gdLst>
              <a:ahLst/>
              <a:cxnLst>
                <a:cxn ang="0">
                  <a:pos x="7" y="2"/>
                </a:cxn>
                <a:cxn ang="0">
                  <a:pos x="0" y="4"/>
                </a:cxn>
                <a:cxn ang="0">
                  <a:pos x="9" y="7"/>
                </a:cxn>
                <a:cxn ang="0">
                  <a:pos x="7" y="2"/>
                </a:cxn>
              </a:cxnLst>
              <a:rect l="txL" t="txT" r="txR" b="tx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Freeform 69">
              <a:extLst>
                <a:ext uri="{FF2B5EF4-FFF2-40B4-BE49-F238E27FC236}">
                  <a16:creationId xmlns:a16="http://schemas.microsoft.com/office/drawing/2014/main" id="{F3EFDEB4-2CA0-4CCA-B96F-45A845303DAB}"/>
                </a:ext>
              </a:extLst>
            </p:cNvPr>
            <p:cNvSpPr/>
            <p:nvPr/>
          </p:nvSpPr>
          <p:spPr>
            <a:xfrm>
              <a:off x="3664" y="976"/>
              <a:ext cx="13" cy="18"/>
            </a:xfrm>
            <a:custGeom>
              <a:avLst/>
              <a:gdLst>
                <a:gd name="txL" fmla="*/ 0 w 14"/>
                <a:gd name="txT" fmla="*/ 0 h 25"/>
                <a:gd name="txR" fmla="*/ 14 w 14"/>
                <a:gd name="txB" fmla="*/ 25 h 25"/>
              </a:gdLst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9" y="9"/>
                </a:cxn>
                <a:cxn ang="0">
                  <a:pos x="6" y="0"/>
                </a:cxn>
              </a:cxnLst>
              <a:rect l="txL" t="txT" r="txR" b="tx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Freeform 70">
              <a:extLst>
                <a:ext uri="{FF2B5EF4-FFF2-40B4-BE49-F238E27FC236}">
                  <a16:creationId xmlns:a16="http://schemas.microsoft.com/office/drawing/2014/main" id="{13D9E3FA-1659-409D-9391-B149E5D913C7}"/>
                </a:ext>
              </a:extLst>
            </p:cNvPr>
            <p:cNvSpPr/>
            <p:nvPr/>
          </p:nvSpPr>
          <p:spPr>
            <a:xfrm>
              <a:off x="3667" y="999"/>
              <a:ext cx="18" cy="13"/>
            </a:xfrm>
            <a:custGeom>
              <a:avLst/>
              <a:gdLst>
                <a:gd name="txL" fmla="*/ 0 w 22"/>
                <a:gd name="txT" fmla="*/ 0 h 18"/>
                <a:gd name="txR" fmla="*/ 22 w 22"/>
                <a:gd name="txB" fmla="*/ 18 h 18"/>
              </a:gdLst>
              <a:ahLst/>
              <a:cxnLst>
                <a:cxn ang="0">
                  <a:pos x="7" y="0"/>
                </a:cxn>
                <a:cxn ang="0">
                  <a:pos x="11" y="7"/>
                </a:cxn>
                <a:cxn ang="0">
                  <a:pos x="7" y="2"/>
                </a:cxn>
                <a:cxn ang="0">
                  <a:pos x="7" y="0"/>
                </a:cxn>
              </a:cxnLst>
              <a:rect l="txL" t="txT" r="txR" b="tx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Freeform 71">
              <a:extLst>
                <a:ext uri="{FF2B5EF4-FFF2-40B4-BE49-F238E27FC236}">
                  <a16:creationId xmlns:a16="http://schemas.microsoft.com/office/drawing/2014/main" id="{33651D8E-C781-472A-9D36-1823D55BB24E}"/>
                </a:ext>
              </a:extLst>
            </p:cNvPr>
            <p:cNvSpPr/>
            <p:nvPr/>
          </p:nvSpPr>
          <p:spPr>
            <a:xfrm>
              <a:off x="4628" y="1582"/>
              <a:ext cx="52" cy="56"/>
            </a:xfrm>
            <a:custGeom>
              <a:avLst/>
              <a:gdLst>
                <a:gd name="txL" fmla="*/ 0 w 60"/>
                <a:gd name="txT" fmla="*/ 0 h 81"/>
                <a:gd name="txR" fmla="*/ 60 w 60"/>
                <a:gd name="txB" fmla="*/ 81 h 81"/>
              </a:gdLst>
              <a:ahLst/>
              <a:cxnLst>
                <a:cxn ang="0">
                  <a:pos x="7" y="2"/>
                </a:cxn>
                <a:cxn ang="0">
                  <a:pos x="3" y="6"/>
                </a:cxn>
                <a:cxn ang="0">
                  <a:pos x="10" y="13"/>
                </a:cxn>
                <a:cxn ang="0">
                  <a:pos x="17" y="18"/>
                </a:cxn>
                <a:cxn ang="0">
                  <a:pos x="26" y="21"/>
                </a:cxn>
                <a:cxn ang="0">
                  <a:pos x="33" y="27"/>
                </a:cxn>
                <a:cxn ang="0">
                  <a:pos x="34" y="19"/>
                </a:cxn>
                <a:cxn ang="0">
                  <a:pos x="28" y="12"/>
                </a:cxn>
                <a:cxn ang="0">
                  <a:pos x="16" y="6"/>
                </a:cxn>
                <a:cxn ang="0">
                  <a:pos x="7" y="2"/>
                </a:cxn>
              </a:cxnLst>
              <a:rect l="txL" t="txT" r="txR" b="tx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Freeform 72">
              <a:extLst>
                <a:ext uri="{FF2B5EF4-FFF2-40B4-BE49-F238E27FC236}">
                  <a16:creationId xmlns:a16="http://schemas.microsoft.com/office/drawing/2014/main" id="{9A48E129-9987-474D-938C-E410D46F4605}"/>
                </a:ext>
              </a:extLst>
            </p:cNvPr>
            <p:cNvSpPr/>
            <p:nvPr/>
          </p:nvSpPr>
          <p:spPr>
            <a:xfrm>
              <a:off x="4894" y="1536"/>
              <a:ext cx="61" cy="43"/>
            </a:xfrm>
            <a:custGeom>
              <a:avLst/>
              <a:gdLst>
                <a:gd name="txL" fmla="*/ 0 w 71"/>
                <a:gd name="txT" fmla="*/ 0 h 61"/>
                <a:gd name="txR" fmla="*/ 71 w 71"/>
                <a:gd name="txB" fmla="*/ 61 h 61"/>
              </a:gdLst>
              <a:ahLst/>
              <a:cxnLst>
                <a:cxn ang="0">
                  <a:pos x="18" y="8"/>
                </a:cxn>
                <a:cxn ang="0">
                  <a:pos x="8" y="11"/>
                </a:cxn>
                <a:cxn ang="0">
                  <a:pos x="1" y="16"/>
                </a:cxn>
                <a:cxn ang="0">
                  <a:pos x="8" y="21"/>
                </a:cxn>
                <a:cxn ang="0">
                  <a:pos x="18" y="16"/>
                </a:cxn>
                <a:cxn ang="0">
                  <a:pos x="25" y="8"/>
                </a:cxn>
                <a:cxn ang="0">
                  <a:pos x="34" y="0"/>
                </a:cxn>
                <a:cxn ang="0">
                  <a:pos x="45" y="4"/>
                </a:cxn>
                <a:cxn ang="0">
                  <a:pos x="22" y="8"/>
                </a:cxn>
                <a:cxn ang="0">
                  <a:pos x="18" y="8"/>
                </a:cxn>
              </a:cxnLst>
              <a:rect l="txL" t="txT" r="txR" b="tx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Freeform 73">
              <a:extLst>
                <a:ext uri="{FF2B5EF4-FFF2-40B4-BE49-F238E27FC236}">
                  <a16:creationId xmlns:a16="http://schemas.microsoft.com/office/drawing/2014/main" id="{968A2EC5-9DA5-4DC9-9221-0D5716C8DB4A}"/>
                </a:ext>
              </a:extLst>
            </p:cNvPr>
            <p:cNvSpPr/>
            <p:nvPr/>
          </p:nvSpPr>
          <p:spPr>
            <a:xfrm>
              <a:off x="4710" y="1513"/>
              <a:ext cx="20" cy="21"/>
            </a:xfrm>
            <a:custGeom>
              <a:avLst/>
              <a:gdLst>
                <a:gd name="txL" fmla="*/ 0 w 23"/>
                <a:gd name="txT" fmla="*/ 0 h 30"/>
                <a:gd name="txR" fmla="*/ 23 w 23"/>
                <a:gd name="txB" fmla="*/ 30 h 30"/>
              </a:gdLst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8" y="11"/>
                </a:cxn>
                <a:cxn ang="0">
                  <a:pos x="6" y="0"/>
                </a:cxn>
              </a:cxnLst>
              <a:rect l="txL" t="txT" r="txR" b="tx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Freeform 74">
              <a:extLst>
                <a:ext uri="{FF2B5EF4-FFF2-40B4-BE49-F238E27FC236}">
                  <a16:creationId xmlns:a16="http://schemas.microsoft.com/office/drawing/2014/main" id="{CB64D20E-E30B-4C13-B9C9-37DC0A33B0D9}"/>
                </a:ext>
              </a:extLst>
            </p:cNvPr>
            <p:cNvSpPr/>
            <p:nvPr/>
          </p:nvSpPr>
          <p:spPr>
            <a:xfrm>
              <a:off x="4701" y="1492"/>
              <a:ext cx="23" cy="16"/>
            </a:xfrm>
            <a:custGeom>
              <a:avLst/>
              <a:gdLst>
                <a:gd name="txL" fmla="*/ 0 w 26"/>
                <a:gd name="txT" fmla="*/ 0 h 23"/>
                <a:gd name="txR" fmla="*/ 26 w 26"/>
                <a:gd name="txB" fmla="*/ 23 h 23"/>
              </a:gdLst>
              <a:ahLst/>
              <a:cxnLst>
                <a:cxn ang="0">
                  <a:pos x="13" y="0"/>
                </a:cxn>
                <a:cxn ang="0">
                  <a:pos x="0" y="5"/>
                </a:cxn>
                <a:cxn ang="0">
                  <a:pos x="15" y="7"/>
                </a:cxn>
                <a:cxn ang="0">
                  <a:pos x="13" y="0"/>
                </a:cxn>
              </a:cxnLst>
              <a:rect l="txL" t="txT" r="txR" b="tx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Freeform 75">
              <a:extLst>
                <a:ext uri="{FF2B5EF4-FFF2-40B4-BE49-F238E27FC236}">
                  <a16:creationId xmlns:a16="http://schemas.microsoft.com/office/drawing/2014/main" id="{B772A401-48B0-4B18-AE85-1F45B7FAE678}"/>
                </a:ext>
              </a:extLst>
            </p:cNvPr>
            <p:cNvSpPr/>
            <p:nvPr/>
          </p:nvSpPr>
          <p:spPr>
            <a:xfrm>
              <a:off x="4525" y="1311"/>
              <a:ext cx="27" cy="31"/>
            </a:xfrm>
            <a:custGeom>
              <a:avLst/>
              <a:gdLst>
                <a:gd name="txL" fmla="*/ 0 w 32"/>
                <a:gd name="txT" fmla="*/ 0 h 44"/>
                <a:gd name="txR" fmla="*/ 32 w 32"/>
                <a:gd name="txB" fmla="*/ 44 h 44"/>
              </a:gdLst>
              <a:ahLst/>
              <a:cxnLst>
                <a:cxn ang="0">
                  <a:pos x="17" y="0"/>
                </a:cxn>
                <a:cxn ang="0">
                  <a:pos x="6" y="4"/>
                </a:cxn>
                <a:cxn ang="0">
                  <a:pos x="7" y="11"/>
                </a:cxn>
                <a:cxn ang="0">
                  <a:pos x="14" y="13"/>
                </a:cxn>
                <a:cxn ang="0">
                  <a:pos x="17" y="0"/>
                </a:cxn>
              </a:cxnLst>
              <a:rect l="txL" t="txT" r="txR" b="tx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Freeform 76">
              <a:extLst>
                <a:ext uri="{FF2B5EF4-FFF2-40B4-BE49-F238E27FC236}">
                  <a16:creationId xmlns:a16="http://schemas.microsoft.com/office/drawing/2014/main" id="{5C967EAD-A884-42F9-8DBD-FD59A4D63DFA}"/>
                </a:ext>
              </a:extLst>
            </p:cNvPr>
            <p:cNvSpPr/>
            <p:nvPr/>
          </p:nvSpPr>
          <p:spPr>
            <a:xfrm>
              <a:off x="4564" y="1351"/>
              <a:ext cx="30" cy="31"/>
            </a:xfrm>
            <a:custGeom>
              <a:avLst/>
              <a:gdLst>
                <a:gd name="txL" fmla="*/ 0 w 34"/>
                <a:gd name="txT" fmla="*/ 0 h 44"/>
                <a:gd name="txR" fmla="*/ 34 w 34"/>
                <a:gd name="txB" fmla="*/ 44 h 44"/>
              </a:gdLst>
              <a:ahLst/>
              <a:cxnLst>
                <a:cxn ang="0">
                  <a:pos x="20" y="0"/>
                </a:cxn>
                <a:cxn ang="0">
                  <a:pos x="7" y="3"/>
                </a:cxn>
                <a:cxn ang="0">
                  <a:pos x="10" y="11"/>
                </a:cxn>
                <a:cxn ang="0">
                  <a:pos x="18" y="13"/>
                </a:cxn>
                <a:cxn ang="0">
                  <a:pos x="20" y="0"/>
                </a:cxn>
              </a:cxnLst>
              <a:rect l="txL" t="txT" r="txR" b="tx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Freeform 77">
              <a:extLst>
                <a:ext uri="{FF2B5EF4-FFF2-40B4-BE49-F238E27FC236}">
                  <a16:creationId xmlns:a16="http://schemas.microsoft.com/office/drawing/2014/main" id="{7C462BDA-8784-4F49-982B-D14773EA3973}"/>
                </a:ext>
              </a:extLst>
            </p:cNvPr>
            <p:cNvSpPr/>
            <p:nvPr/>
          </p:nvSpPr>
          <p:spPr>
            <a:xfrm>
              <a:off x="4595" y="1410"/>
              <a:ext cx="32" cy="26"/>
            </a:xfrm>
            <a:custGeom>
              <a:avLst/>
              <a:gdLst>
                <a:gd name="txL" fmla="*/ 0 w 38"/>
                <a:gd name="txT" fmla="*/ 0 h 37"/>
                <a:gd name="txR" fmla="*/ 38 w 38"/>
                <a:gd name="txB" fmla="*/ 37 h 37"/>
              </a:gdLst>
              <a:ahLst/>
              <a:cxnLst>
                <a:cxn ang="0">
                  <a:pos x="20" y="1"/>
                </a:cxn>
                <a:cxn ang="0">
                  <a:pos x="6" y="1"/>
                </a:cxn>
                <a:cxn ang="0">
                  <a:pos x="8" y="9"/>
                </a:cxn>
                <a:cxn ang="0">
                  <a:pos x="16" y="10"/>
                </a:cxn>
                <a:cxn ang="0">
                  <a:pos x="20" y="1"/>
                </a:cxn>
              </a:cxnLst>
              <a:rect l="txL" t="txT" r="txR" b="tx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Freeform 78">
              <a:extLst>
                <a:ext uri="{FF2B5EF4-FFF2-40B4-BE49-F238E27FC236}">
                  <a16:creationId xmlns:a16="http://schemas.microsoft.com/office/drawing/2014/main" id="{7F972AD9-E2D7-4AA5-A63F-CECF3A800A8E}"/>
                </a:ext>
              </a:extLst>
            </p:cNvPr>
            <p:cNvSpPr/>
            <p:nvPr/>
          </p:nvSpPr>
          <p:spPr>
            <a:xfrm>
              <a:off x="4634" y="1400"/>
              <a:ext cx="32" cy="25"/>
            </a:xfrm>
            <a:custGeom>
              <a:avLst/>
              <a:gdLst>
                <a:gd name="txL" fmla="*/ 0 w 38"/>
                <a:gd name="txT" fmla="*/ 0 h 34"/>
                <a:gd name="txR" fmla="*/ 38 w 38"/>
                <a:gd name="txB" fmla="*/ 34 h 34"/>
              </a:gdLst>
              <a:ahLst/>
              <a:cxnLst>
                <a:cxn ang="0">
                  <a:pos x="20" y="1"/>
                </a:cxn>
                <a:cxn ang="0">
                  <a:pos x="6" y="1"/>
                </a:cxn>
                <a:cxn ang="0">
                  <a:pos x="9" y="9"/>
                </a:cxn>
                <a:cxn ang="0">
                  <a:pos x="16" y="9"/>
                </a:cxn>
                <a:cxn ang="0">
                  <a:pos x="20" y="1"/>
                </a:cxn>
              </a:cxnLst>
              <a:rect l="txL" t="txT" r="txR" b="tx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Freeform 79">
              <a:extLst>
                <a:ext uri="{FF2B5EF4-FFF2-40B4-BE49-F238E27FC236}">
                  <a16:creationId xmlns:a16="http://schemas.microsoft.com/office/drawing/2014/main" id="{3E434E2A-DED5-43CD-9750-6DDB4BD46C90}"/>
                </a:ext>
              </a:extLst>
            </p:cNvPr>
            <p:cNvSpPr/>
            <p:nvPr/>
          </p:nvSpPr>
          <p:spPr>
            <a:xfrm>
              <a:off x="4623" y="1367"/>
              <a:ext cx="30" cy="19"/>
            </a:xfrm>
            <a:custGeom>
              <a:avLst/>
              <a:gdLst>
                <a:gd name="txL" fmla="*/ 0 w 35"/>
                <a:gd name="txT" fmla="*/ 0 h 27"/>
                <a:gd name="txR" fmla="*/ 35 w 35"/>
                <a:gd name="txB" fmla="*/ 27 h 27"/>
              </a:gdLst>
              <a:ahLst/>
              <a:cxnLst>
                <a:cxn ang="0">
                  <a:pos x="20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15" y="6"/>
                </a:cxn>
                <a:cxn ang="0">
                  <a:pos x="20" y="1"/>
                </a:cxn>
              </a:cxnLst>
              <a:rect l="txL" t="txT" r="txR" b="tx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Freeform 80">
              <a:extLst>
                <a:ext uri="{FF2B5EF4-FFF2-40B4-BE49-F238E27FC236}">
                  <a16:creationId xmlns:a16="http://schemas.microsoft.com/office/drawing/2014/main" id="{C606D1DE-0686-49D4-93EF-4F2F6B02BFAD}"/>
                </a:ext>
              </a:extLst>
            </p:cNvPr>
            <p:cNvSpPr/>
            <p:nvPr/>
          </p:nvSpPr>
          <p:spPr>
            <a:xfrm>
              <a:off x="4593" y="1343"/>
              <a:ext cx="30" cy="33"/>
            </a:xfrm>
            <a:custGeom>
              <a:avLst/>
              <a:gdLst>
                <a:gd name="txL" fmla="*/ 0 w 35"/>
                <a:gd name="txT" fmla="*/ 0 h 47"/>
                <a:gd name="txR" fmla="*/ 35 w 35"/>
                <a:gd name="txB" fmla="*/ 47 h 47"/>
              </a:gdLst>
              <a:ahLst/>
              <a:cxnLst>
                <a:cxn ang="0">
                  <a:pos x="18" y="6"/>
                </a:cxn>
                <a:cxn ang="0">
                  <a:pos x="12" y="1"/>
                </a:cxn>
                <a:cxn ang="0">
                  <a:pos x="7" y="9"/>
                </a:cxn>
                <a:cxn ang="0">
                  <a:pos x="12" y="13"/>
                </a:cxn>
                <a:cxn ang="0">
                  <a:pos x="17" y="10"/>
                </a:cxn>
                <a:cxn ang="0">
                  <a:pos x="18" y="6"/>
                </a:cxn>
              </a:cxnLst>
              <a:rect l="txL" t="txT" r="txR" b="tx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Freeform 81">
              <a:extLst>
                <a:ext uri="{FF2B5EF4-FFF2-40B4-BE49-F238E27FC236}">
                  <a16:creationId xmlns:a16="http://schemas.microsoft.com/office/drawing/2014/main" id="{BD163599-C9E3-4117-AD67-8F8CAB5AB837}"/>
                </a:ext>
              </a:extLst>
            </p:cNvPr>
            <p:cNvSpPr/>
            <p:nvPr/>
          </p:nvSpPr>
          <p:spPr>
            <a:xfrm>
              <a:off x="4556" y="1329"/>
              <a:ext cx="27" cy="24"/>
            </a:xfrm>
            <a:custGeom>
              <a:avLst/>
              <a:gdLst>
                <a:gd name="txL" fmla="*/ 0 w 32"/>
                <a:gd name="txT" fmla="*/ 0 h 35"/>
                <a:gd name="txR" fmla="*/ 32 w 32"/>
                <a:gd name="txB" fmla="*/ 35 h 35"/>
              </a:gdLst>
              <a:ahLst/>
              <a:cxnLst>
                <a:cxn ang="0">
                  <a:pos x="14" y="3"/>
                </a:cxn>
                <a:cxn ang="0">
                  <a:pos x="6" y="1"/>
                </a:cxn>
                <a:cxn ang="0">
                  <a:pos x="7" y="8"/>
                </a:cxn>
                <a:cxn ang="0">
                  <a:pos x="14" y="9"/>
                </a:cxn>
                <a:cxn ang="0">
                  <a:pos x="14" y="3"/>
                </a:cxn>
              </a:cxnLst>
              <a:rect l="txL" t="txT" r="txR" b="tx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Freeform 82">
              <a:extLst>
                <a:ext uri="{FF2B5EF4-FFF2-40B4-BE49-F238E27FC236}">
                  <a16:creationId xmlns:a16="http://schemas.microsoft.com/office/drawing/2014/main" id="{728DB275-0814-4919-8AF7-135620EFFAF8}"/>
                </a:ext>
              </a:extLst>
            </p:cNvPr>
            <p:cNvSpPr/>
            <p:nvPr/>
          </p:nvSpPr>
          <p:spPr>
            <a:xfrm>
              <a:off x="4602" y="1378"/>
              <a:ext cx="27" cy="24"/>
            </a:xfrm>
            <a:custGeom>
              <a:avLst/>
              <a:gdLst>
                <a:gd name="txL" fmla="*/ 0 w 32"/>
                <a:gd name="txT" fmla="*/ 0 h 35"/>
                <a:gd name="txR" fmla="*/ 32 w 32"/>
                <a:gd name="txB" fmla="*/ 35 h 35"/>
              </a:gdLst>
              <a:ahLst/>
              <a:cxnLst>
                <a:cxn ang="0">
                  <a:pos x="14" y="3"/>
                </a:cxn>
                <a:cxn ang="0">
                  <a:pos x="6" y="1"/>
                </a:cxn>
                <a:cxn ang="0">
                  <a:pos x="7" y="8"/>
                </a:cxn>
                <a:cxn ang="0">
                  <a:pos x="14" y="9"/>
                </a:cxn>
                <a:cxn ang="0">
                  <a:pos x="14" y="3"/>
                </a:cxn>
              </a:cxnLst>
              <a:rect l="txL" t="txT" r="txR" b="tx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Freeform 83">
              <a:extLst>
                <a:ext uri="{FF2B5EF4-FFF2-40B4-BE49-F238E27FC236}">
                  <a16:creationId xmlns:a16="http://schemas.microsoft.com/office/drawing/2014/main" id="{E7840486-6036-4C67-9027-66909A474E62}"/>
                </a:ext>
              </a:extLst>
            </p:cNvPr>
            <p:cNvSpPr/>
            <p:nvPr/>
          </p:nvSpPr>
          <p:spPr>
            <a:xfrm>
              <a:off x="2750" y="93"/>
              <a:ext cx="162" cy="101"/>
            </a:xfrm>
            <a:custGeom>
              <a:avLst/>
              <a:gdLst>
                <a:gd name="txL" fmla="*/ 0 w 189"/>
                <a:gd name="txT" fmla="*/ 0 h 144"/>
                <a:gd name="txR" fmla="*/ 189 w 189"/>
                <a:gd name="txB" fmla="*/ 144 h 144"/>
              </a:gdLst>
              <a:ahLst/>
              <a:cxnLst>
                <a:cxn ang="0">
                  <a:pos x="108" y="1"/>
                </a:cxn>
                <a:cxn ang="0">
                  <a:pos x="117" y="1"/>
                </a:cxn>
                <a:cxn ang="0">
                  <a:pos x="119" y="6"/>
                </a:cxn>
                <a:cxn ang="0">
                  <a:pos x="117" y="8"/>
                </a:cxn>
                <a:cxn ang="0">
                  <a:pos x="82" y="15"/>
                </a:cxn>
                <a:cxn ang="0">
                  <a:pos x="69" y="20"/>
                </a:cxn>
                <a:cxn ang="0">
                  <a:pos x="61" y="21"/>
                </a:cxn>
                <a:cxn ang="0">
                  <a:pos x="45" y="29"/>
                </a:cxn>
                <a:cxn ang="0">
                  <a:pos x="47" y="32"/>
                </a:cxn>
                <a:cxn ang="0">
                  <a:pos x="52" y="40"/>
                </a:cxn>
                <a:cxn ang="0">
                  <a:pos x="68" y="43"/>
                </a:cxn>
                <a:cxn ang="0">
                  <a:pos x="59" y="48"/>
                </a:cxn>
                <a:cxn ang="0">
                  <a:pos x="52" y="45"/>
                </a:cxn>
                <a:cxn ang="0">
                  <a:pos x="45" y="46"/>
                </a:cxn>
                <a:cxn ang="0">
                  <a:pos x="13" y="42"/>
                </a:cxn>
                <a:cxn ang="0">
                  <a:pos x="12" y="36"/>
                </a:cxn>
                <a:cxn ang="0">
                  <a:pos x="29" y="31"/>
                </a:cxn>
                <a:cxn ang="0">
                  <a:pos x="33" y="26"/>
                </a:cxn>
                <a:cxn ang="0">
                  <a:pos x="29" y="22"/>
                </a:cxn>
                <a:cxn ang="0">
                  <a:pos x="46" y="15"/>
                </a:cxn>
                <a:cxn ang="0">
                  <a:pos x="61" y="13"/>
                </a:cxn>
                <a:cxn ang="0">
                  <a:pos x="71" y="8"/>
                </a:cxn>
                <a:cxn ang="0">
                  <a:pos x="108" y="1"/>
                </a:cxn>
              </a:cxnLst>
              <a:rect l="txL" t="txT" r="txR" b="tx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Freeform 84">
              <a:extLst>
                <a:ext uri="{FF2B5EF4-FFF2-40B4-BE49-F238E27FC236}">
                  <a16:creationId xmlns:a16="http://schemas.microsoft.com/office/drawing/2014/main" id="{58583306-885E-499E-BCA4-833BAD16DFC3}"/>
                </a:ext>
              </a:extLst>
            </p:cNvPr>
            <p:cNvSpPr/>
            <p:nvPr/>
          </p:nvSpPr>
          <p:spPr>
            <a:xfrm>
              <a:off x="2847" y="191"/>
              <a:ext cx="46" cy="11"/>
            </a:xfrm>
            <a:custGeom>
              <a:avLst/>
              <a:gdLst>
                <a:gd name="txL" fmla="*/ 0 w 53"/>
                <a:gd name="txT" fmla="*/ 0 h 17"/>
                <a:gd name="txR" fmla="*/ 53 w 53"/>
                <a:gd name="txB" fmla="*/ 17 h 17"/>
              </a:gdLst>
              <a:ahLst/>
              <a:cxnLst>
                <a:cxn ang="0">
                  <a:pos x="16" y="0"/>
                </a:cxn>
                <a:cxn ang="0">
                  <a:pos x="8" y="1"/>
                </a:cxn>
                <a:cxn ang="0">
                  <a:pos x="21" y="4"/>
                </a:cxn>
                <a:cxn ang="0">
                  <a:pos x="29" y="4"/>
                </a:cxn>
                <a:cxn ang="0">
                  <a:pos x="16" y="0"/>
                </a:cxn>
              </a:cxnLst>
              <a:rect l="txL" t="txT" r="txR" b="tx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Freeform 85">
              <a:extLst>
                <a:ext uri="{FF2B5EF4-FFF2-40B4-BE49-F238E27FC236}">
                  <a16:creationId xmlns:a16="http://schemas.microsoft.com/office/drawing/2014/main" id="{1EFC339A-63EA-48F8-8B44-1A945B5DCDA4}"/>
                </a:ext>
              </a:extLst>
            </p:cNvPr>
            <p:cNvSpPr/>
            <p:nvPr/>
          </p:nvSpPr>
          <p:spPr>
            <a:xfrm>
              <a:off x="3082" y="45"/>
              <a:ext cx="49" cy="26"/>
            </a:xfrm>
            <a:custGeom>
              <a:avLst/>
              <a:gdLst>
                <a:gd name="txL" fmla="*/ 0 w 57"/>
                <a:gd name="txT" fmla="*/ 0 h 37"/>
                <a:gd name="txR" fmla="*/ 57 w 57"/>
                <a:gd name="txB" fmla="*/ 37 h 37"/>
              </a:gdLst>
              <a:ahLst/>
              <a:cxnLst>
                <a:cxn ang="0">
                  <a:pos x="36" y="1"/>
                </a:cxn>
                <a:cxn ang="0">
                  <a:pos x="15" y="8"/>
                </a:cxn>
                <a:cxn ang="0">
                  <a:pos x="7" y="12"/>
                </a:cxn>
                <a:cxn ang="0">
                  <a:pos x="6" y="1"/>
                </a:cxn>
                <a:cxn ang="0">
                  <a:pos x="13" y="0"/>
                </a:cxn>
                <a:cxn ang="0">
                  <a:pos x="36" y="1"/>
                </a:cxn>
              </a:cxnLst>
              <a:rect l="txL" t="txT" r="txR" b="tx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6" name="Freeform 86">
              <a:extLst>
                <a:ext uri="{FF2B5EF4-FFF2-40B4-BE49-F238E27FC236}">
                  <a16:creationId xmlns:a16="http://schemas.microsoft.com/office/drawing/2014/main" id="{EA70B688-47BD-436E-9E68-A399090DF432}"/>
                </a:ext>
              </a:extLst>
            </p:cNvPr>
            <p:cNvSpPr/>
            <p:nvPr/>
          </p:nvSpPr>
          <p:spPr>
            <a:xfrm>
              <a:off x="3117" y="57"/>
              <a:ext cx="58" cy="19"/>
            </a:xfrm>
            <a:custGeom>
              <a:avLst/>
              <a:gdLst>
                <a:gd name="txL" fmla="*/ 0 w 68"/>
                <a:gd name="txT" fmla="*/ 0 h 26"/>
                <a:gd name="txR" fmla="*/ 68 w 68"/>
                <a:gd name="txB" fmla="*/ 26 h 26"/>
              </a:gdLst>
              <a:ahLst/>
              <a:cxnLst>
                <a:cxn ang="0">
                  <a:pos x="18" y="0"/>
                </a:cxn>
                <a:cxn ang="0">
                  <a:pos x="7" y="2"/>
                </a:cxn>
                <a:cxn ang="0">
                  <a:pos x="36" y="10"/>
                </a:cxn>
                <a:cxn ang="0">
                  <a:pos x="39" y="10"/>
                </a:cxn>
                <a:cxn ang="0">
                  <a:pos x="18" y="0"/>
                </a:cxn>
              </a:cxnLst>
              <a:rect l="txL" t="txT" r="txR" b="tx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7" name="Freeform 87">
              <a:extLst>
                <a:ext uri="{FF2B5EF4-FFF2-40B4-BE49-F238E27FC236}">
                  <a16:creationId xmlns:a16="http://schemas.microsoft.com/office/drawing/2014/main" id="{07C13037-3260-4130-A659-394F1E2DF531}"/>
                </a:ext>
              </a:extLst>
            </p:cNvPr>
            <p:cNvSpPr/>
            <p:nvPr/>
          </p:nvSpPr>
          <p:spPr>
            <a:xfrm>
              <a:off x="3179" y="60"/>
              <a:ext cx="58" cy="30"/>
            </a:xfrm>
            <a:custGeom>
              <a:avLst/>
              <a:gdLst>
                <a:gd name="txL" fmla="*/ 0 w 66"/>
                <a:gd name="txT" fmla="*/ 0 h 43"/>
                <a:gd name="txR" fmla="*/ 66 w 66"/>
                <a:gd name="txB" fmla="*/ 43 h 43"/>
              </a:gdLst>
              <a:ahLst/>
              <a:cxnLst>
                <a:cxn ang="0">
                  <a:pos x="34" y="3"/>
                </a:cxn>
                <a:cxn ang="0">
                  <a:pos x="18" y="3"/>
                </a:cxn>
                <a:cxn ang="0">
                  <a:pos x="7" y="3"/>
                </a:cxn>
                <a:cxn ang="0">
                  <a:pos x="5" y="12"/>
                </a:cxn>
                <a:cxn ang="0">
                  <a:pos x="22" y="15"/>
                </a:cxn>
                <a:cxn ang="0">
                  <a:pos x="41" y="9"/>
                </a:cxn>
                <a:cxn ang="0">
                  <a:pos x="34" y="3"/>
                </a:cxn>
              </a:cxnLst>
              <a:rect l="txL" t="txT" r="txR" b="tx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8" name="Freeform 88">
              <a:extLst>
                <a:ext uri="{FF2B5EF4-FFF2-40B4-BE49-F238E27FC236}">
                  <a16:creationId xmlns:a16="http://schemas.microsoft.com/office/drawing/2014/main" id="{16912CFC-F765-4349-BB63-4B8868242027}"/>
                </a:ext>
              </a:extLst>
            </p:cNvPr>
            <p:cNvSpPr/>
            <p:nvPr/>
          </p:nvSpPr>
          <p:spPr>
            <a:xfrm>
              <a:off x="3581" y="85"/>
              <a:ext cx="101" cy="29"/>
            </a:xfrm>
            <a:custGeom>
              <a:avLst/>
              <a:gdLst>
                <a:gd name="txL" fmla="*/ 0 w 117"/>
                <a:gd name="txT" fmla="*/ 0 h 41"/>
                <a:gd name="txR" fmla="*/ 117 w 117"/>
                <a:gd name="txB" fmla="*/ 41 h 41"/>
              </a:gdLst>
              <a:ahLst/>
              <a:cxnLst>
                <a:cxn ang="0">
                  <a:pos x="9" y="0"/>
                </a:cxn>
                <a:cxn ang="0">
                  <a:pos x="5" y="6"/>
                </a:cxn>
                <a:cxn ang="0">
                  <a:pos x="32" y="11"/>
                </a:cxn>
                <a:cxn ang="0">
                  <a:pos x="49" y="13"/>
                </a:cxn>
                <a:cxn ang="0">
                  <a:pos x="73" y="8"/>
                </a:cxn>
                <a:cxn ang="0">
                  <a:pos x="50" y="1"/>
                </a:cxn>
                <a:cxn ang="0">
                  <a:pos x="9" y="0"/>
                </a:cxn>
              </a:cxnLst>
              <a:rect l="txL" t="txT" r="txR" b="tx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9" name="Freeform 89">
              <a:extLst>
                <a:ext uri="{FF2B5EF4-FFF2-40B4-BE49-F238E27FC236}">
                  <a16:creationId xmlns:a16="http://schemas.microsoft.com/office/drawing/2014/main" id="{A96AC57B-F244-49D9-B34C-5DF009D101CB}"/>
                </a:ext>
              </a:extLst>
            </p:cNvPr>
            <p:cNvSpPr/>
            <p:nvPr/>
          </p:nvSpPr>
          <p:spPr>
            <a:xfrm>
              <a:off x="3684" y="84"/>
              <a:ext cx="53" cy="23"/>
            </a:xfrm>
            <a:custGeom>
              <a:avLst/>
              <a:gdLst>
                <a:gd name="txL" fmla="*/ 0 w 62"/>
                <a:gd name="txT" fmla="*/ 0 h 32"/>
                <a:gd name="txR" fmla="*/ 62 w 62"/>
                <a:gd name="txB" fmla="*/ 32 h 32"/>
              </a:gdLst>
              <a:ahLst/>
              <a:cxnLst>
                <a:cxn ang="0">
                  <a:pos x="20" y="1"/>
                </a:cxn>
                <a:cxn ang="0">
                  <a:pos x="38" y="4"/>
                </a:cxn>
                <a:cxn ang="0">
                  <a:pos x="19" y="12"/>
                </a:cxn>
                <a:cxn ang="0">
                  <a:pos x="3" y="9"/>
                </a:cxn>
                <a:cxn ang="0">
                  <a:pos x="20" y="1"/>
                </a:cxn>
              </a:cxnLst>
              <a:rect l="txL" t="txT" r="txR" b="tx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0" name="Freeform 90">
              <a:extLst>
                <a:ext uri="{FF2B5EF4-FFF2-40B4-BE49-F238E27FC236}">
                  <a16:creationId xmlns:a16="http://schemas.microsoft.com/office/drawing/2014/main" id="{14225D4C-E03B-4F63-BE0A-CC4D179BC188}"/>
                </a:ext>
              </a:extLst>
            </p:cNvPr>
            <p:cNvSpPr/>
            <p:nvPr/>
          </p:nvSpPr>
          <p:spPr>
            <a:xfrm>
              <a:off x="3660" y="111"/>
              <a:ext cx="42" cy="16"/>
            </a:xfrm>
            <a:custGeom>
              <a:avLst/>
              <a:gdLst>
                <a:gd name="txL" fmla="*/ 0 w 49"/>
                <a:gd name="txT" fmla="*/ 0 h 23"/>
                <a:gd name="txR" fmla="*/ 49 w 49"/>
                <a:gd name="txB" fmla="*/ 23 h 23"/>
              </a:gdLst>
              <a:ahLst/>
              <a:cxnLst>
                <a:cxn ang="0">
                  <a:pos x="13" y="1"/>
                </a:cxn>
                <a:cxn ang="0">
                  <a:pos x="3" y="1"/>
                </a:cxn>
                <a:cxn ang="0">
                  <a:pos x="24" y="8"/>
                </a:cxn>
                <a:cxn ang="0">
                  <a:pos x="13" y="1"/>
                </a:cxn>
              </a:cxnLst>
              <a:rect l="txL" t="txT" r="txR" b="tx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1" name="Freeform 91">
              <a:extLst>
                <a:ext uri="{FF2B5EF4-FFF2-40B4-BE49-F238E27FC236}">
                  <a16:creationId xmlns:a16="http://schemas.microsoft.com/office/drawing/2014/main" id="{C5302C29-ED19-4214-80B0-27C67EC85E62}"/>
                </a:ext>
              </a:extLst>
            </p:cNvPr>
            <p:cNvSpPr/>
            <p:nvPr/>
          </p:nvSpPr>
          <p:spPr>
            <a:xfrm>
              <a:off x="3950" y="321"/>
              <a:ext cx="87" cy="106"/>
            </a:xfrm>
            <a:custGeom>
              <a:avLst/>
              <a:gdLst>
                <a:gd name="txL" fmla="*/ 0 w 102"/>
                <a:gd name="txT" fmla="*/ 0 h 152"/>
                <a:gd name="txR" fmla="*/ 102 w 102"/>
                <a:gd name="txB" fmla="*/ 152 h 152"/>
              </a:gdLst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9" y="14"/>
                </a:cxn>
                <a:cxn ang="0">
                  <a:pos x="20" y="24"/>
                </a:cxn>
                <a:cxn ang="0">
                  <a:pos x="22" y="36"/>
                </a:cxn>
                <a:cxn ang="0">
                  <a:pos x="49" y="52"/>
                </a:cxn>
                <a:cxn ang="0">
                  <a:pos x="53" y="42"/>
                </a:cxn>
                <a:cxn ang="0">
                  <a:pos x="46" y="35"/>
                </a:cxn>
                <a:cxn ang="0">
                  <a:pos x="38" y="31"/>
                </a:cxn>
                <a:cxn ang="0">
                  <a:pos x="32" y="25"/>
                </a:cxn>
                <a:cxn ang="0">
                  <a:pos x="26" y="15"/>
                </a:cxn>
                <a:cxn ang="0">
                  <a:pos x="3" y="4"/>
                </a:cxn>
                <a:cxn ang="0">
                  <a:pos x="3" y="0"/>
                </a:cxn>
              </a:cxnLst>
              <a:rect l="txL" t="txT" r="txR" b="tx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2" name="Freeform 92">
              <a:extLst>
                <a:ext uri="{FF2B5EF4-FFF2-40B4-BE49-F238E27FC236}">
                  <a16:creationId xmlns:a16="http://schemas.microsoft.com/office/drawing/2014/main" id="{DABF1236-A5D1-408D-9B39-195362DBDBB5}"/>
                </a:ext>
              </a:extLst>
            </p:cNvPr>
            <p:cNvSpPr/>
            <p:nvPr/>
          </p:nvSpPr>
          <p:spPr>
            <a:xfrm>
              <a:off x="4020" y="431"/>
              <a:ext cx="63" cy="73"/>
            </a:xfrm>
            <a:custGeom>
              <a:avLst/>
              <a:gdLst>
                <a:gd name="txL" fmla="*/ 0 w 74"/>
                <a:gd name="txT" fmla="*/ 0 h 103"/>
                <a:gd name="txR" fmla="*/ 74 w 74"/>
                <a:gd name="txB" fmla="*/ 103 h 103"/>
              </a:gdLst>
              <a:ahLst/>
              <a:cxnLst>
                <a:cxn ang="0">
                  <a:pos x="39" y="8"/>
                </a:cxn>
                <a:cxn ang="0">
                  <a:pos x="46" y="14"/>
                </a:cxn>
                <a:cxn ang="0">
                  <a:pos x="19" y="30"/>
                </a:cxn>
                <a:cxn ang="0">
                  <a:pos x="20" y="35"/>
                </a:cxn>
                <a:cxn ang="0">
                  <a:pos x="12" y="33"/>
                </a:cxn>
                <a:cxn ang="0">
                  <a:pos x="3" y="30"/>
                </a:cxn>
                <a:cxn ang="0">
                  <a:pos x="0" y="29"/>
                </a:cxn>
                <a:cxn ang="0">
                  <a:pos x="7" y="21"/>
                </a:cxn>
                <a:cxn ang="0">
                  <a:pos x="8" y="18"/>
                </a:cxn>
                <a:cxn ang="0">
                  <a:pos x="2" y="9"/>
                </a:cxn>
                <a:cxn ang="0">
                  <a:pos x="3" y="5"/>
                </a:cxn>
                <a:cxn ang="0">
                  <a:pos x="16" y="8"/>
                </a:cxn>
                <a:cxn ang="0">
                  <a:pos x="22" y="13"/>
                </a:cxn>
                <a:cxn ang="0">
                  <a:pos x="39" y="8"/>
                </a:cxn>
              </a:cxnLst>
              <a:rect l="txL" t="txT" r="txR" b="tx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Freeform 93">
              <a:extLst>
                <a:ext uri="{FF2B5EF4-FFF2-40B4-BE49-F238E27FC236}">
                  <a16:creationId xmlns:a16="http://schemas.microsoft.com/office/drawing/2014/main" id="{36555B8F-5C6B-4CC7-B309-66E221C54009}"/>
                </a:ext>
              </a:extLst>
            </p:cNvPr>
            <p:cNvSpPr/>
            <p:nvPr/>
          </p:nvSpPr>
          <p:spPr>
            <a:xfrm>
              <a:off x="3978" y="506"/>
              <a:ext cx="126" cy="176"/>
            </a:xfrm>
            <a:custGeom>
              <a:avLst/>
              <a:gdLst>
                <a:gd name="txL" fmla="*/ 0 w 146"/>
                <a:gd name="txT" fmla="*/ 0 h 252"/>
                <a:gd name="txR" fmla="*/ 146 w 146"/>
                <a:gd name="txB" fmla="*/ 252 h 252"/>
              </a:gdLst>
              <a:ahLst/>
              <a:cxnLst>
                <a:cxn ang="0">
                  <a:pos x="53" y="34"/>
                </a:cxn>
                <a:cxn ang="0">
                  <a:pos x="42" y="36"/>
                </a:cxn>
                <a:cxn ang="0">
                  <a:pos x="41" y="45"/>
                </a:cxn>
                <a:cxn ang="0">
                  <a:pos x="14" y="50"/>
                </a:cxn>
                <a:cxn ang="0">
                  <a:pos x="5" y="57"/>
                </a:cxn>
                <a:cxn ang="0">
                  <a:pos x="13" y="62"/>
                </a:cxn>
                <a:cxn ang="0">
                  <a:pos x="5" y="67"/>
                </a:cxn>
                <a:cxn ang="0">
                  <a:pos x="16" y="86"/>
                </a:cxn>
                <a:cxn ang="0">
                  <a:pos x="18" y="73"/>
                </a:cxn>
                <a:cxn ang="0">
                  <a:pos x="14" y="66"/>
                </a:cxn>
                <a:cxn ang="0">
                  <a:pos x="27" y="60"/>
                </a:cxn>
                <a:cxn ang="0">
                  <a:pos x="34" y="54"/>
                </a:cxn>
                <a:cxn ang="0">
                  <a:pos x="42" y="59"/>
                </a:cxn>
                <a:cxn ang="0">
                  <a:pos x="28" y="65"/>
                </a:cxn>
                <a:cxn ang="0">
                  <a:pos x="35" y="68"/>
                </a:cxn>
                <a:cxn ang="0">
                  <a:pos x="44" y="61"/>
                </a:cxn>
                <a:cxn ang="0">
                  <a:pos x="54" y="63"/>
                </a:cxn>
                <a:cxn ang="0">
                  <a:pos x="67" y="50"/>
                </a:cxn>
                <a:cxn ang="0">
                  <a:pos x="73" y="53"/>
                </a:cxn>
                <a:cxn ang="0">
                  <a:pos x="87" y="50"/>
                </a:cxn>
                <a:cxn ang="0">
                  <a:pos x="94" y="45"/>
                </a:cxn>
                <a:cxn ang="0">
                  <a:pos x="91" y="38"/>
                </a:cxn>
                <a:cxn ang="0">
                  <a:pos x="86" y="33"/>
                </a:cxn>
                <a:cxn ang="0">
                  <a:pos x="79" y="14"/>
                </a:cxn>
                <a:cxn ang="0">
                  <a:pos x="60" y="0"/>
                </a:cxn>
                <a:cxn ang="0">
                  <a:pos x="50" y="4"/>
                </a:cxn>
                <a:cxn ang="0">
                  <a:pos x="62" y="12"/>
                </a:cxn>
                <a:cxn ang="0">
                  <a:pos x="62" y="22"/>
                </a:cxn>
                <a:cxn ang="0">
                  <a:pos x="53" y="34"/>
                </a:cxn>
              </a:cxnLst>
              <a:rect l="txL" t="txT" r="txR" b="tx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4" name="Freeform 94">
              <a:extLst>
                <a:ext uri="{FF2B5EF4-FFF2-40B4-BE49-F238E27FC236}">
                  <a16:creationId xmlns:a16="http://schemas.microsoft.com/office/drawing/2014/main" id="{68195EC7-F635-46C8-B69A-ECFA95E3ACF0}"/>
                </a:ext>
              </a:extLst>
            </p:cNvPr>
            <p:cNvSpPr/>
            <p:nvPr/>
          </p:nvSpPr>
          <p:spPr>
            <a:xfrm>
              <a:off x="2758" y="35"/>
              <a:ext cx="60" cy="28"/>
            </a:xfrm>
            <a:custGeom>
              <a:avLst/>
              <a:gdLst>
                <a:gd name="txL" fmla="*/ 0 w 70"/>
                <a:gd name="txT" fmla="*/ 0 h 40"/>
                <a:gd name="txR" fmla="*/ 70 w 70"/>
                <a:gd name="txB" fmla="*/ 40 h 40"/>
              </a:gdLst>
              <a:ahLst/>
              <a:cxnLst>
                <a:cxn ang="0">
                  <a:pos x="38" y="0"/>
                </a:cxn>
                <a:cxn ang="0">
                  <a:pos x="41" y="7"/>
                </a:cxn>
                <a:cxn ang="0">
                  <a:pos x="26" y="8"/>
                </a:cxn>
                <a:cxn ang="0">
                  <a:pos x="20" y="14"/>
                </a:cxn>
                <a:cxn ang="0">
                  <a:pos x="4" y="13"/>
                </a:cxn>
                <a:cxn ang="0">
                  <a:pos x="1" y="13"/>
                </a:cxn>
                <a:cxn ang="0">
                  <a:pos x="21" y="7"/>
                </a:cxn>
                <a:cxn ang="0">
                  <a:pos x="38" y="0"/>
                </a:cxn>
              </a:cxnLst>
              <a:rect l="txL" t="txT" r="txR" b="tx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5" name="Freeform 95">
              <a:extLst>
                <a:ext uri="{FF2B5EF4-FFF2-40B4-BE49-F238E27FC236}">
                  <a16:creationId xmlns:a16="http://schemas.microsoft.com/office/drawing/2014/main" id="{2BB2206B-4F3B-4FD3-97E0-40A28824701D}"/>
                </a:ext>
              </a:extLst>
            </p:cNvPr>
            <p:cNvSpPr/>
            <p:nvPr/>
          </p:nvSpPr>
          <p:spPr>
            <a:xfrm>
              <a:off x="2635" y="43"/>
              <a:ext cx="22" cy="21"/>
            </a:xfrm>
            <a:custGeom>
              <a:avLst/>
              <a:gdLst>
                <a:gd name="txL" fmla="*/ 0 w 26"/>
                <a:gd name="txT" fmla="*/ 0 h 29"/>
                <a:gd name="txR" fmla="*/ 26 w 26"/>
                <a:gd name="txB" fmla="*/ 29 h 29"/>
              </a:gdLst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11" y="10"/>
                </a:cxn>
                <a:cxn ang="0">
                  <a:pos x="11" y="0"/>
                </a:cxn>
              </a:cxnLst>
              <a:rect l="txL" t="txT" r="txR" b="tx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6" name="Freeform 96">
              <a:extLst>
                <a:ext uri="{FF2B5EF4-FFF2-40B4-BE49-F238E27FC236}">
                  <a16:creationId xmlns:a16="http://schemas.microsoft.com/office/drawing/2014/main" id="{24E76940-0A37-489A-B6B0-3D75BF39CD3C}"/>
                </a:ext>
              </a:extLst>
            </p:cNvPr>
            <p:cNvSpPr/>
            <p:nvPr/>
          </p:nvSpPr>
          <p:spPr>
            <a:xfrm>
              <a:off x="2663" y="42"/>
              <a:ext cx="42" cy="25"/>
            </a:xfrm>
            <a:custGeom>
              <a:avLst/>
              <a:gdLst>
                <a:gd name="txL" fmla="*/ 0 w 49"/>
                <a:gd name="txT" fmla="*/ 0 h 36"/>
                <a:gd name="txR" fmla="*/ 49 w 49"/>
                <a:gd name="txB" fmla="*/ 36 h 36"/>
              </a:gdLst>
              <a:ahLst/>
              <a:cxnLst>
                <a:cxn ang="0">
                  <a:pos x="9" y="2"/>
                </a:cxn>
                <a:cxn ang="0">
                  <a:pos x="0" y="6"/>
                </a:cxn>
                <a:cxn ang="0">
                  <a:pos x="3" y="10"/>
                </a:cxn>
                <a:cxn ang="0">
                  <a:pos x="11" y="12"/>
                </a:cxn>
                <a:cxn ang="0">
                  <a:pos x="25" y="9"/>
                </a:cxn>
                <a:cxn ang="0">
                  <a:pos x="9" y="2"/>
                </a:cxn>
              </a:cxnLst>
              <a:rect l="txL" t="txT" r="txR" b="tx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7" name="Freeform 97">
              <a:extLst>
                <a:ext uri="{FF2B5EF4-FFF2-40B4-BE49-F238E27FC236}">
                  <a16:creationId xmlns:a16="http://schemas.microsoft.com/office/drawing/2014/main" id="{A155B712-8BC0-41DF-8DD3-DE8707ACC9EF}"/>
                </a:ext>
              </a:extLst>
            </p:cNvPr>
            <p:cNvSpPr/>
            <p:nvPr/>
          </p:nvSpPr>
          <p:spPr>
            <a:xfrm>
              <a:off x="2733" y="34"/>
              <a:ext cx="23" cy="15"/>
            </a:xfrm>
            <a:custGeom>
              <a:avLst/>
              <a:gdLst>
                <a:gd name="txL" fmla="*/ 0 w 27"/>
                <a:gd name="txT" fmla="*/ 0 h 22"/>
                <a:gd name="txR" fmla="*/ 27 w 27"/>
                <a:gd name="txB" fmla="*/ 22 h 22"/>
              </a:gdLst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12" y="7"/>
                </a:cxn>
                <a:cxn ang="0">
                  <a:pos x="7" y="0"/>
                </a:cxn>
              </a:cxnLst>
              <a:rect l="txL" t="txT" r="txR" b="tx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8" name="Freeform 98">
              <a:extLst>
                <a:ext uri="{FF2B5EF4-FFF2-40B4-BE49-F238E27FC236}">
                  <a16:creationId xmlns:a16="http://schemas.microsoft.com/office/drawing/2014/main" id="{B9B7B369-98C1-4E22-BE1A-724C07D09A52}"/>
                </a:ext>
              </a:extLst>
            </p:cNvPr>
            <p:cNvSpPr/>
            <p:nvPr/>
          </p:nvSpPr>
          <p:spPr>
            <a:xfrm>
              <a:off x="2712" y="50"/>
              <a:ext cx="17" cy="13"/>
            </a:xfrm>
            <a:custGeom>
              <a:avLst/>
              <a:gdLst>
                <a:gd name="txL" fmla="*/ 0 w 20"/>
                <a:gd name="txT" fmla="*/ 0 h 18"/>
                <a:gd name="txR" fmla="*/ 20 w 20"/>
                <a:gd name="txB" fmla="*/ 18 h 18"/>
              </a:gdLst>
              <a:ahLst/>
              <a:cxnLst>
                <a:cxn ang="0">
                  <a:pos x="7" y="0"/>
                </a:cxn>
                <a:cxn ang="0">
                  <a:pos x="6" y="7"/>
                </a:cxn>
                <a:cxn ang="0">
                  <a:pos x="7" y="0"/>
                </a:cxn>
              </a:cxnLst>
              <a:rect l="txL" t="txT" r="txR" b="tx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9" name="Freeform 99">
              <a:extLst>
                <a:ext uri="{FF2B5EF4-FFF2-40B4-BE49-F238E27FC236}">
                  <a16:creationId xmlns:a16="http://schemas.microsoft.com/office/drawing/2014/main" id="{FDC1B86A-4CB6-4EE7-92D4-34EB92C1FA08}"/>
                </a:ext>
              </a:extLst>
            </p:cNvPr>
            <p:cNvSpPr/>
            <p:nvPr/>
          </p:nvSpPr>
          <p:spPr>
            <a:xfrm>
              <a:off x="4023" y="65"/>
              <a:ext cx="21" cy="31"/>
            </a:xfrm>
            <a:custGeom>
              <a:avLst/>
              <a:gdLst>
                <a:gd name="txL" fmla="*/ 0 w 24"/>
                <a:gd name="txT" fmla="*/ 0 h 44"/>
                <a:gd name="txR" fmla="*/ 24 w 24"/>
                <a:gd name="txB" fmla="*/ 44 h 44"/>
              </a:gdLst>
              <a:ahLst/>
              <a:cxnLst>
                <a:cxn ang="0">
                  <a:pos x="16" y="0"/>
                </a:cxn>
                <a:cxn ang="0">
                  <a:pos x="5" y="6"/>
                </a:cxn>
                <a:cxn ang="0">
                  <a:pos x="0" y="12"/>
                </a:cxn>
                <a:cxn ang="0">
                  <a:pos x="11" y="14"/>
                </a:cxn>
                <a:cxn ang="0">
                  <a:pos x="16" y="0"/>
                </a:cxn>
              </a:cxnLst>
              <a:rect l="txL" t="txT" r="txR" b="tx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0" name="Freeform 100">
              <a:extLst>
                <a:ext uri="{FF2B5EF4-FFF2-40B4-BE49-F238E27FC236}">
                  <a16:creationId xmlns:a16="http://schemas.microsoft.com/office/drawing/2014/main" id="{9A410D67-F66D-44BC-97B5-E45F26B05A9F}"/>
                </a:ext>
              </a:extLst>
            </p:cNvPr>
            <p:cNvSpPr/>
            <p:nvPr/>
          </p:nvSpPr>
          <p:spPr>
            <a:xfrm>
              <a:off x="3007" y="1423"/>
              <a:ext cx="35" cy="17"/>
            </a:xfrm>
            <a:custGeom>
              <a:avLst/>
              <a:gdLst>
                <a:gd name="txL" fmla="*/ 0 w 41"/>
                <a:gd name="txT" fmla="*/ 0 h 24"/>
                <a:gd name="txR" fmla="*/ 41 w 41"/>
                <a:gd name="txB" fmla="*/ 24 h 24"/>
              </a:gdLst>
              <a:ahLst/>
              <a:cxnLst>
                <a:cxn ang="0">
                  <a:pos x="19" y="0"/>
                </a:cxn>
                <a:cxn ang="0">
                  <a:pos x="16" y="9"/>
                </a:cxn>
                <a:cxn ang="0">
                  <a:pos x="19" y="0"/>
                </a:cxn>
              </a:cxnLst>
              <a:rect l="txL" t="txT" r="txR" b="tx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1" name="Freeform 101">
              <a:extLst>
                <a:ext uri="{FF2B5EF4-FFF2-40B4-BE49-F238E27FC236}">
                  <a16:creationId xmlns:a16="http://schemas.microsoft.com/office/drawing/2014/main" id="{E17B0829-DB1B-4594-94D3-1E299C93126F}"/>
                </a:ext>
              </a:extLst>
            </p:cNvPr>
            <p:cNvSpPr/>
            <p:nvPr/>
          </p:nvSpPr>
          <p:spPr>
            <a:xfrm>
              <a:off x="3053" y="1416"/>
              <a:ext cx="11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6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6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2" name="Freeform 102">
              <a:extLst>
                <a:ext uri="{FF2B5EF4-FFF2-40B4-BE49-F238E27FC236}">
                  <a16:creationId xmlns:a16="http://schemas.microsoft.com/office/drawing/2014/main" id="{5FE6699C-B16E-4AEC-8620-D1692216BAEE}"/>
                </a:ext>
              </a:extLst>
            </p:cNvPr>
            <p:cNvSpPr/>
            <p:nvPr/>
          </p:nvSpPr>
          <p:spPr>
            <a:xfrm>
              <a:off x="2976" y="1272"/>
              <a:ext cx="10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5" y="2"/>
                </a:cxn>
                <a:cxn ang="0">
                  <a:pos x="1" y="4"/>
                </a:cxn>
                <a:cxn ang="0">
                  <a:pos x="4" y="7"/>
                </a:cxn>
                <a:cxn ang="0">
                  <a:pos x="5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3" name="Freeform 103">
              <a:extLst>
                <a:ext uri="{FF2B5EF4-FFF2-40B4-BE49-F238E27FC236}">
                  <a16:creationId xmlns:a16="http://schemas.microsoft.com/office/drawing/2014/main" id="{F8AE6FDE-B76E-4D74-9D8D-3461D0F73F3D}"/>
                </a:ext>
              </a:extLst>
            </p:cNvPr>
            <p:cNvSpPr/>
            <p:nvPr/>
          </p:nvSpPr>
          <p:spPr>
            <a:xfrm>
              <a:off x="3045" y="1204"/>
              <a:ext cx="12" cy="18"/>
            </a:xfrm>
            <a:custGeom>
              <a:avLst/>
              <a:gdLst>
                <a:gd name="txL" fmla="*/ 0 w 14"/>
                <a:gd name="txT" fmla="*/ 0 h 25"/>
                <a:gd name="txR" fmla="*/ 14 w 14"/>
                <a:gd name="txB" fmla="*/ 25 h 25"/>
              </a:gdLst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8" y="9"/>
                </a:cxn>
                <a:cxn ang="0">
                  <a:pos x="3" y="0"/>
                </a:cxn>
              </a:cxnLst>
              <a:rect l="txL" t="txT" r="txR" b="tx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4" name="Freeform 104">
              <a:extLst>
                <a:ext uri="{FF2B5EF4-FFF2-40B4-BE49-F238E27FC236}">
                  <a16:creationId xmlns:a16="http://schemas.microsoft.com/office/drawing/2014/main" id="{F0C21C82-7E29-4DA4-8370-A66D4750B912}"/>
                </a:ext>
              </a:extLst>
            </p:cNvPr>
            <p:cNvSpPr/>
            <p:nvPr/>
          </p:nvSpPr>
          <p:spPr>
            <a:xfrm>
              <a:off x="3017" y="1203"/>
              <a:ext cx="13" cy="18"/>
            </a:xfrm>
            <a:custGeom>
              <a:avLst/>
              <a:gdLst>
                <a:gd name="txL" fmla="*/ 0 w 14"/>
                <a:gd name="txT" fmla="*/ 0 h 25"/>
                <a:gd name="txR" fmla="*/ 14 w 14"/>
                <a:gd name="txB" fmla="*/ 25 h 25"/>
              </a:gdLst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9" y="9"/>
                </a:cxn>
                <a:cxn ang="0">
                  <a:pos x="6" y="0"/>
                </a:cxn>
              </a:cxnLst>
              <a:rect l="txL" t="txT" r="txR" b="tx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5" name="Freeform 105">
              <a:extLst>
                <a:ext uri="{FF2B5EF4-FFF2-40B4-BE49-F238E27FC236}">
                  <a16:creationId xmlns:a16="http://schemas.microsoft.com/office/drawing/2014/main" id="{E3D7504D-C6E9-4D2D-A728-82FE0AFBAA67}"/>
                </a:ext>
              </a:extLst>
            </p:cNvPr>
            <p:cNvSpPr/>
            <p:nvPr/>
          </p:nvSpPr>
          <p:spPr>
            <a:xfrm>
              <a:off x="3004" y="1224"/>
              <a:ext cx="12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7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7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6" name="Freeform 106">
              <a:extLst>
                <a:ext uri="{FF2B5EF4-FFF2-40B4-BE49-F238E27FC236}">
                  <a16:creationId xmlns:a16="http://schemas.microsoft.com/office/drawing/2014/main" id="{587DEC25-BD66-402D-B80B-C23558ECD78F}"/>
                </a:ext>
              </a:extLst>
            </p:cNvPr>
            <p:cNvSpPr/>
            <p:nvPr/>
          </p:nvSpPr>
          <p:spPr>
            <a:xfrm>
              <a:off x="2976" y="1256"/>
              <a:ext cx="10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5" y="2"/>
                </a:cxn>
                <a:cxn ang="0">
                  <a:pos x="1" y="4"/>
                </a:cxn>
                <a:cxn ang="0">
                  <a:pos x="4" y="7"/>
                </a:cxn>
                <a:cxn ang="0">
                  <a:pos x="5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7" name="Freeform 107">
              <a:extLst>
                <a:ext uri="{FF2B5EF4-FFF2-40B4-BE49-F238E27FC236}">
                  <a16:creationId xmlns:a16="http://schemas.microsoft.com/office/drawing/2014/main" id="{30DC9971-62CA-44A8-9F2B-22CAAF4AE445}"/>
                </a:ext>
              </a:extLst>
            </p:cNvPr>
            <p:cNvSpPr/>
            <p:nvPr/>
          </p:nvSpPr>
          <p:spPr>
            <a:xfrm>
              <a:off x="2997" y="1243"/>
              <a:ext cx="12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7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7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8" name="Freeform 108">
              <a:extLst>
                <a:ext uri="{FF2B5EF4-FFF2-40B4-BE49-F238E27FC236}">
                  <a16:creationId xmlns:a16="http://schemas.microsoft.com/office/drawing/2014/main" id="{852F31B2-AE8C-4586-9EF9-9A1FD85D098F}"/>
                </a:ext>
              </a:extLst>
            </p:cNvPr>
            <p:cNvSpPr/>
            <p:nvPr/>
          </p:nvSpPr>
          <p:spPr>
            <a:xfrm>
              <a:off x="2154" y="320"/>
              <a:ext cx="12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7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7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9" name="Freeform 109">
              <a:extLst>
                <a:ext uri="{FF2B5EF4-FFF2-40B4-BE49-F238E27FC236}">
                  <a16:creationId xmlns:a16="http://schemas.microsoft.com/office/drawing/2014/main" id="{C3F167E0-773A-41CE-98EC-EE089EF16436}"/>
                </a:ext>
              </a:extLst>
            </p:cNvPr>
            <p:cNvSpPr/>
            <p:nvPr/>
          </p:nvSpPr>
          <p:spPr>
            <a:xfrm>
              <a:off x="2084" y="288"/>
              <a:ext cx="12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7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7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0" name="Freeform 110">
              <a:extLst>
                <a:ext uri="{FF2B5EF4-FFF2-40B4-BE49-F238E27FC236}">
                  <a16:creationId xmlns:a16="http://schemas.microsoft.com/office/drawing/2014/main" id="{C2DEAB7A-A737-4D36-B1D9-EF9E900A64D1}"/>
                </a:ext>
              </a:extLst>
            </p:cNvPr>
            <p:cNvSpPr/>
            <p:nvPr/>
          </p:nvSpPr>
          <p:spPr>
            <a:xfrm>
              <a:off x="1810" y="85"/>
              <a:ext cx="2370" cy="1537"/>
            </a:xfrm>
            <a:custGeom>
              <a:avLst/>
              <a:gdLst>
                <a:gd name="txL" fmla="*/ 0 w 2060"/>
                <a:gd name="txT" fmla="*/ 0 h 1644"/>
                <a:gd name="txR" fmla="*/ 2060 w 2060"/>
                <a:gd name="txB" fmla="*/ 1644 h 1644"/>
              </a:gdLst>
              <a:ahLst/>
              <a:cxnLst>
                <a:cxn ang="0">
                  <a:pos x="688" y="533"/>
                </a:cxn>
                <a:cxn ang="0">
                  <a:pos x="507" y="486"/>
                </a:cxn>
                <a:cxn ang="0">
                  <a:pos x="240" y="527"/>
                </a:cxn>
                <a:cxn ang="0">
                  <a:pos x="70" y="621"/>
                </a:cxn>
                <a:cxn ang="0">
                  <a:pos x="18" y="769"/>
                </a:cxn>
                <a:cxn ang="0">
                  <a:pos x="222" y="866"/>
                </a:cxn>
                <a:cxn ang="0">
                  <a:pos x="468" y="851"/>
                </a:cxn>
                <a:cxn ang="0">
                  <a:pos x="604" y="930"/>
                </a:cxn>
                <a:cxn ang="0">
                  <a:pos x="688" y="1183"/>
                </a:cxn>
                <a:cxn ang="0">
                  <a:pos x="757" y="1330"/>
                </a:cxn>
                <a:cxn ang="0">
                  <a:pos x="1072" y="1286"/>
                </a:cxn>
                <a:cxn ang="0">
                  <a:pos x="1244" y="1128"/>
                </a:cxn>
                <a:cxn ang="0">
                  <a:pos x="1347" y="942"/>
                </a:cxn>
                <a:cxn ang="0">
                  <a:pos x="1520" y="816"/>
                </a:cxn>
                <a:cxn ang="0">
                  <a:pos x="1213" y="699"/>
                </a:cxn>
                <a:cxn ang="0">
                  <a:pos x="1244" y="669"/>
                </a:cxn>
                <a:cxn ang="0">
                  <a:pos x="1528" y="748"/>
                </a:cxn>
                <a:cxn ang="0">
                  <a:pos x="1672" y="647"/>
                </a:cxn>
                <a:cxn ang="0">
                  <a:pos x="1592" y="624"/>
                </a:cxn>
                <a:cxn ang="0">
                  <a:pos x="1415" y="584"/>
                </a:cxn>
                <a:cxn ang="0">
                  <a:pos x="1738" y="622"/>
                </a:cxn>
                <a:cxn ang="0">
                  <a:pos x="1973" y="697"/>
                </a:cxn>
                <a:cxn ang="0">
                  <a:pos x="2092" y="844"/>
                </a:cxn>
                <a:cxn ang="0">
                  <a:pos x="2448" y="692"/>
                </a:cxn>
                <a:cxn ang="0">
                  <a:pos x="2594" y="841"/>
                </a:cxn>
                <a:cxn ang="0">
                  <a:pos x="2600" y="714"/>
                </a:cxn>
                <a:cxn ang="0">
                  <a:pos x="2679" y="654"/>
                </a:cxn>
                <a:cxn ang="0">
                  <a:pos x="2715" y="445"/>
                </a:cxn>
                <a:cxn ang="0">
                  <a:pos x="2777" y="432"/>
                </a:cxn>
                <a:cxn ang="0">
                  <a:pos x="2807" y="349"/>
                </a:cxn>
                <a:cxn ang="0">
                  <a:pos x="2750" y="184"/>
                </a:cxn>
                <a:cxn ang="0">
                  <a:pos x="2892" y="88"/>
                </a:cxn>
                <a:cxn ang="0">
                  <a:pos x="2965" y="170"/>
                </a:cxn>
                <a:cxn ang="0">
                  <a:pos x="2958" y="101"/>
                </a:cxn>
                <a:cxn ang="0">
                  <a:pos x="3007" y="42"/>
                </a:cxn>
                <a:cxn ang="0">
                  <a:pos x="3104" y="0"/>
                </a:cxn>
                <a:cxn ang="0">
                  <a:pos x="2772" y="51"/>
                </a:cxn>
                <a:cxn ang="0">
                  <a:pos x="2410" y="68"/>
                </a:cxn>
                <a:cxn ang="0">
                  <a:pos x="2055" y="24"/>
                </a:cxn>
                <a:cxn ang="0">
                  <a:pos x="1723" y="53"/>
                </a:cxn>
                <a:cxn ang="0">
                  <a:pos x="1584" y="139"/>
                </a:cxn>
                <a:cxn ang="0">
                  <a:pos x="1409" y="112"/>
                </a:cxn>
                <a:cxn ang="0">
                  <a:pos x="1154" y="150"/>
                </a:cxn>
                <a:cxn ang="0">
                  <a:pos x="1015" y="114"/>
                </a:cxn>
                <a:cxn ang="0">
                  <a:pos x="555" y="203"/>
                </a:cxn>
                <a:cxn ang="0">
                  <a:pos x="816" y="174"/>
                </a:cxn>
                <a:cxn ang="0">
                  <a:pos x="971" y="225"/>
                </a:cxn>
                <a:cxn ang="0">
                  <a:pos x="675" y="292"/>
                </a:cxn>
                <a:cxn ang="0">
                  <a:pos x="419" y="340"/>
                </a:cxn>
                <a:cxn ang="0">
                  <a:pos x="254" y="438"/>
                </a:cxn>
                <a:cxn ang="0">
                  <a:pos x="431" y="451"/>
                </a:cxn>
                <a:cxn ang="0">
                  <a:pos x="580" y="468"/>
                </a:cxn>
                <a:cxn ang="0">
                  <a:pos x="750" y="482"/>
                </a:cxn>
                <a:cxn ang="0">
                  <a:pos x="741" y="419"/>
                </a:cxn>
                <a:cxn ang="0">
                  <a:pos x="901" y="448"/>
                </a:cxn>
                <a:cxn ang="0">
                  <a:pos x="1045" y="383"/>
                </a:cxn>
                <a:cxn ang="0">
                  <a:pos x="1176" y="393"/>
                </a:cxn>
                <a:cxn ang="0">
                  <a:pos x="973" y="489"/>
                </a:cxn>
              </a:cxnLst>
              <a:rect l="txL" t="txT" r="txR" b="tx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A4D64330-D1F8-4A76-98FB-5D7484FAD9C5}"/>
              </a:ext>
            </a:extLst>
          </p:cNvPr>
          <p:cNvSpPr/>
          <p:nvPr/>
        </p:nvSpPr>
        <p:spPr>
          <a:xfrm>
            <a:off x="3866100" y="1001940"/>
            <a:ext cx="5472454" cy="6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>
                <a:lumMod val="85000"/>
              </a:schemeClr>
            </a:solidFill>
          </a:ln>
          <a:effectLst>
            <a:outerShdw blurRad="203200" dist="127000" dir="2700000" sx="98000" sy="98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B2AA19D-21F1-4863-8E4B-042615D7DD9D}"/>
              </a:ext>
            </a:extLst>
          </p:cNvPr>
          <p:cNvGrpSpPr/>
          <p:nvPr/>
        </p:nvGrpSpPr>
        <p:grpSpPr>
          <a:xfrm flipH="1">
            <a:off x="-4325374" y="-896374"/>
            <a:ext cx="8650748" cy="8650748"/>
            <a:chOff x="1615876" y="-7401124"/>
            <a:chExt cx="21152248" cy="21152248"/>
          </a:xfrm>
        </p:grpSpPr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F8E40D88-6714-40C1-9D21-4532EAD49B1A}"/>
                </a:ext>
              </a:extLst>
            </p:cNvPr>
            <p:cNvSpPr/>
            <p:nvPr/>
          </p:nvSpPr>
          <p:spPr>
            <a:xfrm>
              <a:off x="1615876" y="-7401124"/>
              <a:ext cx="21152248" cy="21152248"/>
            </a:xfrm>
            <a:prstGeom prst="ellipse">
              <a:avLst/>
            </a:prstGeom>
            <a:ln w="63500">
              <a:solidFill>
                <a:srgbClr val="E9ECED"/>
              </a:solidFill>
              <a:miter lim="400000"/>
            </a:ln>
          </p:spPr>
          <p:txBody>
            <a:bodyPr tIns="91439" bIns="91439" anchor="ctr"/>
            <a:lstStyle/>
            <a:p>
              <a:endParaRPr/>
            </a:p>
          </p:txBody>
        </p:sp>
        <p:sp>
          <p:nvSpPr>
            <p:cNvPr id="30" name="Circle">
              <a:extLst>
                <a:ext uri="{FF2B5EF4-FFF2-40B4-BE49-F238E27FC236}">
                  <a16:creationId xmlns:a16="http://schemas.microsoft.com/office/drawing/2014/main" id="{E10C7CE2-EE9B-48D6-9AB6-CA8F6C3700D0}"/>
                </a:ext>
              </a:extLst>
            </p:cNvPr>
            <p:cNvSpPr/>
            <p:nvPr/>
          </p:nvSpPr>
          <p:spPr>
            <a:xfrm>
              <a:off x="4620661" y="-4396339"/>
              <a:ext cx="15142678" cy="15142678"/>
            </a:xfrm>
            <a:prstGeom prst="ellipse">
              <a:avLst/>
            </a:prstGeom>
            <a:ln w="63500">
              <a:solidFill>
                <a:srgbClr val="E9ECED"/>
              </a:solidFill>
              <a:miter lim="400000"/>
            </a:ln>
          </p:spPr>
          <p:txBody>
            <a:bodyPr tIns="91439" bIns="91439" anchor="ctr"/>
            <a:lstStyle/>
            <a:p>
              <a:endParaRPr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156823DC-CF6D-4816-953B-C54C73252C5D}"/>
              </a:ext>
            </a:extLst>
          </p:cNvPr>
          <p:cNvSpPr/>
          <p:nvPr/>
        </p:nvSpPr>
        <p:spPr>
          <a:xfrm>
            <a:off x="4525754" y="1032401"/>
            <a:ext cx="423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>
                <a:solidFill>
                  <a:srgbClr val="A8632A"/>
                </a:solidFill>
                <a:latin typeface="+mn-ea"/>
              </a:rPr>
              <a:t>选题背景与研究意义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94B5461-A411-4D21-BD4C-2C49D10B1BCD}"/>
              </a:ext>
            </a:extLst>
          </p:cNvPr>
          <p:cNvSpPr/>
          <p:nvPr/>
        </p:nvSpPr>
        <p:spPr>
          <a:xfrm>
            <a:off x="5326976" y="3145020"/>
            <a:ext cx="4445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203864"/>
                </a:solidFill>
                <a:latin typeface="+mn-ea"/>
              </a:rPr>
              <a:t>可行性分析及前期基础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4E447D-4BAE-4853-A8C4-DFCB6B3839B2}"/>
              </a:ext>
            </a:extLst>
          </p:cNvPr>
          <p:cNvSpPr/>
          <p:nvPr/>
        </p:nvSpPr>
        <p:spPr>
          <a:xfrm>
            <a:off x="4961597" y="4171503"/>
            <a:ext cx="407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203864"/>
                </a:solidFill>
                <a:latin typeface="+mn-ea"/>
              </a:rPr>
              <a:t>研究计划进度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7A1F2E-D455-4C4E-8E4D-609DCDAA4DC6}"/>
              </a:ext>
            </a:extLst>
          </p:cNvPr>
          <p:cNvSpPr/>
          <p:nvPr/>
        </p:nvSpPr>
        <p:spPr>
          <a:xfrm>
            <a:off x="4525754" y="5246529"/>
            <a:ext cx="3673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203864"/>
                </a:solidFill>
                <a:latin typeface="+mn-ea"/>
              </a:rPr>
              <a:t>创新点与预期成果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BA422F5-0867-4F0F-9ABF-B27EBA49E01E}"/>
              </a:ext>
            </a:extLst>
          </p:cNvPr>
          <p:cNvSpPr/>
          <p:nvPr/>
        </p:nvSpPr>
        <p:spPr>
          <a:xfrm>
            <a:off x="4270072" y="3107270"/>
            <a:ext cx="5562357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49B3118-26D9-4A6D-9756-2972A9FA64C4}"/>
              </a:ext>
            </a:extLst>
          </p:cNvPr>
          <p:cNvSpPr/>
          <p:nvPr/>
        </p:nvSpPr>
        <p:spPr>
          <a:xfrm>
            <a:off x="4205615" y="4153147"/>
            <a:ext cx="5382220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6806EFC-0BD2-43E4-8BC5-6A616C02B34D}"/>
              </a:ext>
            </a:extLst>
          </p:cNvPr>
          <p:cNvSpPr/>
          <p:nvPr/>
        </p:nvSpPr>
        <p:spPr>
          <a:xfrm>
            <a:off x="3866100" y="5199023"/>
            <a:ext cx="547245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C387106-5CA7-4AB8-9B6E-FD623686380F}"/>
              </a:ext>
            </a:extLst>
          </p:cNvPr>
          <p:cNvGrpSpPr/>
          <p:nvPr/>
        </p:nvGrpSpPr>
        <p:grpSpPr>
          <a:xfrm>
            <a:off x="626026" y="2924843"/>
            <a:ext cx="2031325" cy="1137873"/>
            <a:chOff x="468432" y="2924844"/>
            <a:chExt cx="2031325" cy="1137873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C8E6410E-1F9A-45E7-9840-DC2B3CA664FA}"/>
                </a:ext>
              </a:extLst>
            </p:cNvPr>
            <p:cNvSpPr txBox="1"/>
            <p:nvPr/>
          </p:nvSpPr>
          <p:spPr>
            <a:xfrm>
              <a:off x="468432" y="2924844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kern="3000" dirty="0">
                  <a:solidFill>
                    <a:srgbClr val="203864"/>
                  </a:solidFill>
                  <a:latin typeface="+mj-ea"/>
                  <a:ea typeface="+mj-ea"/>
                </a:rPr>
                <a:t>汇报提纲</a:t>
              </a:r>
              <a:endParaRPr lang="zh-CN" altLang="en-US" sz="3600" dirty="0">
                <a:solidFill>
                  <a:srgbClr val="203864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D38C6A9-4F5F-43E2-9F6F-78F6B2166E01}"/>
                </a:ext>
              </a:extLst>
            </p:cNvPr>
            <p:cNvSpPr txBox="1"/>
            <p:nvPr/>
          </p:nvSpPr>
          <p:spPr>
            <a:xfrm>
              <a:off x="729720" y="3601052"/>
              <a:ext cx="1508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kern="3000" dirty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OUTLINE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Circle">
            <a:extLst>
              <a:ext uri="{FF2B5EF4-FFF2-40B4-BE49-F238E27FC236}">
                <a16:creationId xmlns:a16="http://schemas.microsoft.com/office/drawing/2014/main" id="{0A3CD277-501B-49A3-974B-12B94D001D48}"/>
              </a:ext>
            </a:extLst>
          </p:cNvPr>
          <p:cNvSpPr/>
          <p:nvPr/>
        </p:nvSpPr>
        <p:spPr>
          <a:xfrm>
            <a:off x="3465185" y="977725"/>
            <a:ext cx="711316" cy="711316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A8632A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一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E56EF23F-5A0E-40F1-A573-F4EC1A2AC784}"/>
              </a:ext>
            </a:extLst>
          </p:cNvPr>
          <p:cNvSpPr/>
          <p:nvPr/>
        </p:nvSpPr>
        <p:spPr>
          <a:xfrm>
            <a:off x="3987229" y="3073342"/>
            <a:ext cx="711316" cy="711316"/>
          </a:xfrm>
          <a:prstGeom prst="ellipse">
            <a:avLst/>
          </a:prstGeom>
          <a:gradFill>
            <a:gsLst>
              <a:gs pos="0">
                <a:srgbClr val="37CAEC"/>
              </a:gs>
              <a:gs pos="69000">
                <a:srgbClr val="0162A7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三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5" name="Circle">
            <a:extLst>
              <a:ext uri="{FF2B5EF4-FFF2-40B4-BE49-F238E27FC236}">
                <a16:creationId xmlns:a16="http://schemas.microsoft.com/office/drawing/2014/main" id="{1219D313-40A7-42C3-8719-E526351A8AB6}"/>
              </a:ext>
            </a:extLst>
          </p:cNvPr>
          <p:cNvSpPr/>
          <p:nvPr/>
        </p:nvSpPr>
        <p:spPr>
          <a:xfrm>
            <a:off x="3836036" y="4114036"/>
            <a:ext cx="711316" cy="711316"/>
          </a:xfrm>
          <a:prstGeom prst="ellipse">
            <a:avLst/>
          </a:prstGeom>
          <a:gradFill>
            <a:gsLst>
              <a:gs pos="0">
                <a:srgbClr val="37CAEC"/>
              </a:gs>
              <a:gs pos="69000">
                <a:srgbClr val="0162A7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四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6" name="Circle">
            <a:extLst>
              <a:ext uri="{FF2B5EF4-FFF2-40B4-BE49-F238E27FC236}">
                <a16:creationId xmlns:a16="http://schemas.microsoft.com/office/drawing/2014/main" id="{062EC98A-85BE-4CE7-9223-9A974DB8EAEF}"/>
              </a:ext>
            </a:extLst>
          </p:cNvPr>
          <p:cNvSpPr/>
          <p:nvPr/>
        </p:nvSpPr>
        <p:spPr>
          <a:xfrm>
            <a:off x="3465185" y="5176580"/>
            <a:ext cx="711316" cy="711316"/>
          </a:xfrm>
          <a:prstGeom prst="ellipse">
            <a:avLst/>
          </a:prstGeom>
          <a:gradFill>
            <a:gsLst>
              <a:gs pos="0">
                <a:srgbClr val="37CAEC"/>
              </a:gs>
              <a:gs pos="69000">
                <a:srgbClr val="0162A7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五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4" name="灯片编号占位符 43">
            <a:extLst>
              <a:ext uri="{FF2B5EF4-FFF2-40B4-BE49-F238E27FC236}">
                <a16:creationId xmlns:a16="http://schemas.microsoft.com/office/drawing/2014/main" id="{2A50850B-A185-4B70-BC04-065174E8E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C2290-84D1-4412-946E-AF17AF5A11B5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23A5DCB1-4E6B-4752-AC39-25B835D4899D}"/>
              </a:ext>
            </a:extLst>
          </p:cNvPr>
          <p:cNvSpPr/>
          <p:nvPr/>
        </p:nvSpPr>
        <p:spPr>
          <a:xfrm>
            <a:off x="4205615" y="2058616"/>
            <a:ext cx="5382220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4A1C9EAF-C6A7-4055-89C0-EA8DC8AA18BE}"/>
              </a:ext>
            </a:extLst>
          </p:cNvPr>
          <p:cNvSpPr/>
          <p:nvPr/>
        </p:nvSpPr>
        <p:spPr>
          <a:xfrm>
            <a:off x="4961597" y="2103251"/>
            <a:ext cx="4626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203864"/>
                </a:solidFill>
                <a:latin typeface="+mn-ea"/>
              </a:rPr>
              <a:t>研究内容与研究方案</a:t>
            </a:r>
          </a:p>
        </p:txBody>
      </p:sp>
      <p:sp>
        <p:nvSpPr>
          <p:cNvPr id="134" name="Circle">
            <a:extLst>
              <a:ext uri="{FF2B5EF4-FFF2-40B4-BE49-F238E27FC236}">
                <a16:creationId xmlns:a16="http://schemas.microsoft.com/office/drawing/2014/main" id="{687CE26B-9855-4798-961D-B2112240ABB2}"/>
              </a:ext>
            </a:extLst>
          </p:cNvPr>
          <p:cNvSpPr/>
          <p:nvPr/>
        </p:nvSpPr>
        <p:spPr>
          <a:xfrm>
            <a:off x="3836036" y="2028066"/>
            <a:ext cx="711316" cy="711316"/>
          </a:xfrm>
          <a:prstGeom prst="ellipse">
            <a:avLst/>
          </a:prstGeom>
          <a:gradFill>
            <a:gsLst>
              <a:gs pos="0">
                <a:srgbClr val="37CAEC"/>
              </a:gs>
              <a:gs pos="69000">
                <a:srgbClr val="0162A7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二</a:t>
            </a:r>
            <a:endParaRPr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18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" y="0"/>
            <a:ext cx="12250061" cy="6858000"/>
            <a:chOff x="-3" y="0"/>
            <a:chExt cx="1225006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11681" r="9057" b="33439"/>
            <a:stretch>
              <a:fillRect/>
            </a:stretch>
          </p:blipFill>
          <p:spPr>
            <a:xfrm>
              <a:off x="0" y="0"/>
              <a:ext cx="12250058" cy="6858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/>
            <a:srcRect l="25806" t="8316" r="25644" b="8172"/>
            <a:stretch>
              <a:fillRect/>
            </a:stretch>
          </p:blipFill>
          <p:spPr>
            <a:xfrm>
              <a:off x="3942736" y="521461"/>
              <a:ext cx="4139380" cy="4005297"/>
            </a:xfrm>
            <a:prstGeom prst="ellipse">
              <a:avLst/>
            </a:prstGeom>
            <a:effectLst>
              <a:softEdge rad="317500"/>
            </a:effectLst>
          </p:spPr>
        </p:pic>
        <p:sp>
          <p:nvSpPr>
            <p:cNvPr id="7" name="矩形 6"/>
            <p:cNvSpPr/>
            <p:nvPr/>
          </p:nvSpPr>
          <p:spPr>
            <a:xfrm rot="10800000">
              <a:off x="-3" y="2819400"/>
              <a:ext cx="12250059" cy="403859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50000"/>
                  </a:schemeClr>
                </a:gs>
                <a:gs pos="59000">
                  <a:schemeClr val="tx1">
                    <a:alpha val="3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006872" y="2735491"/>
            <a:ext cx="8469085" cy="1850571"/>
          </a:xfrm>
          <a:prstGeom prst="rect">
            <a:avLst/>
          </a:prstGeom>
          <a:solidFill>
            <a:schemeClr val="tx1">
              <a:alpha val="1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敬请批评指正！</a:t>
            </a: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</a:rPr>
              <a:t>谢谢！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61457" y="4645367"/>
            <a:ext cx="84690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5F89690-A031-5B30-8488-531435242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7" b="79343"/>
          <a:stretch/>
        </p:blipFill>
        <p:spPr>
          <a:xfrm>
            <a:off x="4396933" y="1236076"/>
            <a:ext cx="2910216" cy="784800"/>
          </a:xfrm>
          <a:prstGeom prst="rect">
            <a:avLst/>
          </a:prstGeom>
        </p:spPr>
      </p:pic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B38504B9-1B35-2BD5-AC30-AAD2CF9B48C8}"/>
              </a:ext>
            </a:extLst>
          </p:cNvPr>
          <p:cNvCxnSpPr>
            <a:cxnSpLocks/>
          </p:cNvCxnSpPr>
          <p:nvPr/>
        </p:nvCxnSpPr>
        <p:spPr>
          <a:xfrm>
            <a:off x="0" y="5621924"/>
            <a:ext cx="12250056" cy="27683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931C5F24-DC73-E72A-E41B-9231A36FD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963" y="4985493"/>
            <a:ext cx="4105186" cy="1248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标题 62">
            <a:extLst>
              <a:ext uri="{FF2B5EF4-FFF2-40B4-BE49-F238E27FC236}">
                <a16:creationId xmlns:a16="http://schemas.microsoft.com/office/drawing/2014/main" id="{8124E121-AFAF-401F-BD2C-A517ED9B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65220"/>
            <a:ext cx="5210797" cy="4857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一</a:t>
            </a:r>
            <a:r>
              <a:rPr lang="en-US" altLang="zh-CN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. </a:t>
            </a:r>
            <a:r>
              <a:rPr lang="zh-CN" altLang="en-US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选题背景与研究意义</a:t>
            </a:r>
          </a:p>
        </p:txBody>
      </p:sp>
      <p:sp>
        <p:nvSpPr>
          <p:cNvPr id="64" name="灯片编号占位符 63">
            <a:extLst>
              <a:ext uri="{FF2B5EF4-FFF2-40B4-BE49-F238E27FC236}">
                <a16:creationId xmlns:a16="http://schemas.microsoft.com/office/drawing/2014/main" id="{F4FDADEF-2B8A-4BE1-AE3B-9EE4E0CD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C2290-84D1-4412-946E-AF17AF5A11B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3" name="灯片编号占位符 63">
            <a:extLst>
              <a:ext uri="{FF2B5EF4-FFF2-40B4-BE49-F238E27FC236}">
                <a16:creationId xmlns:a16="http://schemas.microsoft.com/office/drawing/2014/main" id="{DCD94B45-E884-4A76-ADDC-90FAB72EEF0D}"/>
              </a:ext>
            </a:extLst>
          </p:cNvPr>
          <p:cNvSpPr txBox="1">
            <a:spLocks/>
          </p:cNvSpPr>
          <p:nvPr/>
        </p:nvSpPr>
        <p:spPr>
          <a:xfrm>
            <a:off x="9194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800" b="1" kern="1200">
                <a:solidFill>
                  <a:srgbClr val="0162A7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7C2290-84D1-4412-946E-AF17AF5A11B5}" type="slidenum">
              <a:rPr lang="zh-CN" altLang="en-US" smtClean="0"/>
              <a:pPr/>
              <a:t>3</a:t>
            </a:fld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34EC52E-E755-4A02-9D0E-3B270824E437}"/>
              </a:ext>
            </a:extLst>
          </p:cNvPr>
          <p:cNvCxnSpPr>
            <a:cxnSpLocks/>
          </p:cNvCxnSpPr>
          <p:nvPr/>
        </p:nvCxnSpPr>
        <p:spPr>
          <a:xfrm>
            <a:off x="161925" y="6310114"/>
            <a:ext cx="11776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27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标题 62">
            <a:extLst>
              <a:ext uri="{FF2B5EF4-FFF2-40B4-BE49-F238E27FC236}">
                <a16:creationId xmlns:a16="http://schemas.microsoft.com/office/drawing/2014/main" id="{8124E121-AFAF-401F-BD2C-A517ED9B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65220"/>
            <a:ext cx="5210797" cy="4857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一</a:t>
            </a:r>
            <a:r>
              <a:rPr lang="en-US" altLang="zh-CN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. </a:t>
            </a:r>
            <a:r>
              <a:rPr lang="zh-CN" altLang="en-US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选题背景与研究意义</a:t>
            </a:r>
          </a:p>
        </p:txBody>
      </p:sp>
      <p:sp>
        <p:nvSpPr>
          <p:cNvPr id="64" name="灯片编号占位符 63">
            <a:extLst>
              <a:ext uri="{FF2B5EF4-FFF2-40B4-BE49-F238E27FC236}">
                <a16:creationId xmlns:a16="http://schemas.microsoft.com/office/drawing/2014/main" id="{F4FDADEF-2B8A-4BE1-AE3B-9EE4E0CD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C2290-84D1-4412-946E-AF17AF5A11B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C1B5E0-8CBD-467D-8425-ED52AEC8994F}"/>
              </a:ext>
            </a:extLst>
          </p:cNvPr>
          <p:cNvSpPr txBox="1"/>
          <p:nvPr/>
        </p:nvSpPr>
        <p:spPr>
          <a:xfrm>
            <a:off x="1055299" y="5391520"/>
            <a:ext cx="1817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600" b="1">
                <a:solidFill>
                  <a:srgbClr val="0162A7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</a:rPr>
              <a:t>科学问题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FB928C1-2D37-4449-8592-D8175C607BC5}"/>
              </a:ext>
            </a:extLst>
          </p:cNvPr>
          <p:cNvSpPr/>
          <p:nvPr/>
        </p:nvSpPr>
        <p:spPr>
          <a:xfrm>
            <a:off x="73831" y="5874301"/>
            <a:ext cx="2764259" cy="120771"/>
          </a:xfrm>
          <a:prstGeom prst="roundRect">
            <a:avLst>
              <a:gd name="adj" fmla="val 2151"/>
            </a:avLst>
          </a:prstGeom>
          <a:solidFill>
            <a:srgbClr val="0162A7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AE33DC5-D03C-4839-8A2B-B58D1D9F4E60}"/>
              </a:ext>
            </a:extLst>
          </p:cNvPr>
          <p:cNvSpPr txBox="1"/>
          <p:nvPr/>
        </p:nvSpPr>
        <p:spPr>
          <a:xfrm>
            <a:off x="3307384" y="5351104"/>
            <a:ext cx="7474484" cy="11530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 b="1">
                <a:solidFill>
                  <a:srgbClr val="004098"/>
                </a:solidFill>
                <a:latin typeface="+mn-ea"/>
              </a:defRPr>
            </a:lvl1pPr>
          </a:lstStyle>
          <a:p>
            <a:pPr algn="l"/>
            <a:r>
              <a:rPr lang="en-US" altLang="zh-CN" sz="3000" dirty="0">
                <a:solidFill>
                  <a:srgbClr val="0162A7"/>
                </a:solidFill>
                <a:latin typeface="Times New Roman" panose="02020603050405020304" pitchFamily="18" charset="0"/>
                <a:ea typeface="微软雅黑" pitchFamily="34" charset="-122"/>
              </a:rPr>
              <a:t>1. </a:t>
            </a:r>
            <a:r>
              <a:rPr lang="zh-CN" altLang="en-US" sz="3000" dirty="0">
                <a:solidFill>
                  <a:srgbClr val="0162A7"/>
                </a:solidFill>
                <a:latin typeface="Times New Roman" panose="02020603050405020304" pitchFamily="18" charset="0"/>
                <a:ea typeface="微软雅黑" pitchFamily="34" charset="-122"/>
              </a:rPr>
              <a:t>全球研究热点？ </a:t>
            </a:r>
            <a:endParaRPr lang="en-US" altLang="zh-CN" sz="3000" dirty="0">
              <a:solidFill>
                <a:srgbClr val="0162A7"/>
              </a:solidFill>
              <a:latin typeface="Times New Roman" panose="02020603050405020304" pitchFamily="18" charset="0"/>
              <a:ea typeface="微软雅黑" pitchFamily="34" charset="-122"/>
            </a:endParaRPr>
          </a:p>
          <a:p>
            <a:pPr algn="l"/>
            <a:r>
              <a:rPr lang="en-US" altLang="zh-CN" sz="3000" dirty="0">
                <a:solidFill>
                  <a:srgbClr val="0162A7"/>
                </a:solidFill>
                <a:latin typeface="Times New Roman" panose="02020603050405020304" pitchFamily="18" charset="0"/>
                <a:ea typeface="微软雅黑" pitchFamily="34" charset="-122"/>
              </a:rPr>
              <a:t>2. </a:t>
            </a:r>
            <a:r>
              <a:rPr lang="zh-CN" altLang="en-US" sz="3000" dirty="0">
                <a:solidFill>
                  <a:srgbClr val="0162A7"/>
                </a:solidFill>
                <a:latin typeface="Times New Roman" panose="02020603050405020304" pitchFamily="18" charset="0"/>
                <a:ea typeface="微软雅黑" pitchFamily="34" charset="-122"/>
              </a:rPr>
              <a:t>国际科学计划关注的核心问题？</a:t>
            </a:r>
          </a:p>
        </p:txBody>
      </p:sp>
    </p:spTree>
    <p:extLst>
      <p:ext uri="{BB962C8B-B14F-4D97-AF65-F5344CB8AC3E}">
        <p14:creationId xmlns:p14="http://schemas.microsoft.com/office/powerpoint/2010/main" val="363351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标题 62">
            <a:extLst>
              <a:ext uri="{FF2B5EF4-FFF2-40B4-BE49-F238E27FC236}">
                <a16:creationId xmlns:a16="http://schemas.microsoft.com/office/drawing/2014/main" id="{8124E121-AFAF-401F-BD2C-A517ED9B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65220"/>
            <a:ext cx="5210797" cy="4857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一</a:t>
            </a:r>
            <a:r>
              <a:rPr lang="en-US" altLang="zh-CN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. </a:t>
            </a:r>
            <a:r>
              <a:rPr lang="zh-CN" altLang="en-US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选题背景与研究意义</a:t>
            </a:r>
          </a:p>
        </p:txBody>
      </p:sp>
      <p:sp>
        <p:nvSpPr>
          <p:cNvPr id="64" name="灯片编号占位符 63">
            <a:extLst>
              <a:ext uri="{FF2B5EF4-FFF2-40B4-BE49-F238E27FC236}">
                <a16:creationId xmlns:a16="http://schemas.microsoft.com/office/drawing/2014/main" id="{F4FDADEF-2B8A-4BE1-AE3B-9EE4E0CD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C2290-84D1-4412-946E-AF17AF5A11B5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576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3">
            <a:extLst>
              <a:ext uri="{FF2B5EF4-FFF2-40B4-BE49-F238E27FC236}">
                <a16:creationId xmlns:a16="http://schemas.microsoft.com/office/drawing/2014/main" id="{2DA71B46-C224-49CC-A029-5B01E067460F}"/>
              </a:ext>
            </a:extLst>
          </p:cNvPr>
          <p:cNvGrpSpPr/>
          <p:nvPr/>
        </p:nvGrpSpPr>
        <p:grpSpPr>
          <a:xfrm>
            <a:off x="-393654" y="2788059"/>
            <a:ext cx="4495796" cy="1798454"/>
            <a:chOff x="0" y="0"/>
            <a:chExt cx="4955" cy="1982"/>
          </a:xfrm>
          <a:solidFill>
            <a:schemeClr val="bg2">
              <a:lumMod val="90000"/>
              <a:alpha val="40000"/>
            </a:schemeClr>
          </a:solidFill>
        </p:grpSpPr>
        <p:sp>
          <p:nvSpPr>
            <p:cNvPr id="154" name="Freeform 4">
              <a:extLst>
                <a:ext uri="{FF2B5EF4-FFF2-40B4-BE49-F238E27FC236}">
                  <a16:creationId xmlns:a16="http://schemas.microsoft.com/office/drawing/2014/main" id="{B5BEBB63-637E-4348-844D-CBC11B9BBD9E}"/>
                </a:ext>
              </a:extLst>
            </p:cNvPr>
            <p:cNvSpPr/>
            <p:nvPr/>
          </p:nvSpPr>
          <p:spPr>
            <a:xfrm>
              <a:off x="91" y="88"/>
              <a:ext cx="1457" cy="1812"/>
            </a:xfrm>
            <a:custGeom>
              <a:avLst/>
              <a:gdLst>
                <a:gd name="txL" fmla="*/ 0 w 1692"/>
                <a:gd name="txT" fmla="*/ 0 h 2586"/>
                <a:gd name="txR" fmla="*/ 1692 w 1692"/>
                <a:gd name="txB" fmla="*/ 2586 h 2586"/>
              </a:gdLst>
              <a:ahLst/>
              <a:cxnLst>
                <a:cxn ang="0">
                  <a:pos x="74" y="89"/>
                </a:cxn>
                <a:cxn ang="0">
                  <a:pos x="205" y="72"/>
                </a:cxn>
                <a:cxn ang="0">
                  <a:pos x="277" y="83"/>
                </a:cxn>
                <a:cxn ang="0">
                  <a:pos x="265" y="153"/>
                </a:cxn>
                <a:cxn ang="0">
                  <a:pos x="174" y="200"/>
                </a:cxn>
                <a:cxn ang="0">
                  <a:pos x="140" y="245"/>
                </a:cxn>
                <a:cxn ang="0">
                  <a:pos x="182" y="331"/>
                </a:cxn>
                <a:cxn ang="0">
                  <a:pos x="202" y="331"/>
                </a:cxn>
                <a:cxn ang="0">
                  <a:pos x="209" y="312"/>
                </a:cxn>
                <a:cxn ang="0">
                  <a:pos x="306" y="397"/>
                </a:cxn>
                <a:cxn ang="0">
                  <a:pos x="415" y="413"/>
                </a:cxn>
                <a:cxn ang="0">
                  <a:pos x="507" y="465"/>
                </a:cxn>
                <a:cxn ang="0">
                  <a:pos x="545" y="489"/>
                </a:cxn>
                <a:cxn ang="0">
                  <a:pos x="492" y="554"/>
                </a:cxn>
                <a:cxn ang="0">
                  <a:pos x="585" y="613"/>
                </a:cxn>
                <a:cxn ang="0">
                  <a:pos x="660" y="696"/>
                </a:cxn>
                <a:cxn ang="0">
                  <a:pos x="698" y="795"/>
                </a:cxn>
                <a:cxn ang="0">
                  <a:pos x="762" y="874"/>
                </a:cxn>
                <a:cxn ang="0">
                  <a:pos x="817" y="867"/>
                </a:cxn>
                <a:cxn ang="0">
                  <a:pos x="794" y="823"/>
                </a:cxn>
                <a:cxn ang="0">
                  <a:pos x="822" y="793"/>
                </a:cxn>
                <a:cxn ang="0">
                  <a:pos x="873" y="767"/>
                </a:cxn>
                <a:cxn ang="0">
                  <a:pos x="925" y="715"/>
                </a:cxn>
                <a:cxn ang="0">
                  <a:pos x="1001" y="671"/>
                </a:cxn>
                <a:cxn ang="0">
                  <a:pos x="1036" y="600"/>
                </a:cxn>
                <a:cxn ang="0">
                  <a:pos x="990" y="529"/>
                </a:cxn>
                <a:cxn ang="0">
                  <a:pos x="878" y="485"/>
                </a:cxn>
                <a:cxn ang="0">
                  <a:pos x="705" y="441"/>
                </a:cxn>
                <a:cxn ang="0">
                  <a:pos x="622" y="434"/>
                </a:cxn>
                <a:cxn ang="0">
                  <a:pos x="577" y="436"/>
                </a:cxn>
                <a:cxn ang="0">
                  <a:pos x="507" y="451"/>
                </a:cxn>
                <a:cxn ang="0">
                  <a:pos x="484" y="404"/>
                </a:cxn>
                <a:cxn ang="0">
                  <a:pos x="470" y="365"/>
                </a:cxn>
                <a:cxn ang="0">
                  <a:pos x="403" y="380"/>
                </a:cxn>
                <a:cxn ang="0">
                  <a:pos x="363" y="327"/>
                </a:cxn>
                <a:cxn ang="0">
                  <a:pos x="473" y="314"/>
                </a:cxn>
                <a:cxn ang="0">
                  <a:pos x="537" y="312"/>
                </a:cxn>
                <a:cxn ang="0">
                  <a:pos x="573" y="310"/>
                </a:cxn>
                <a:cxn ang="0">
                  <a:pos x="675" y="259"/>
                </a:cxn>
                <a:cxn ang="0">
                  <a:pos x="756" y="233"/>
                </a:cxn>
                <a:cxn ang="0">
                  <a:pos x="816" y="219"/>
                </a:cxn>
                <a:cxn ang="0">
                  <a:pos x="856" y="185"/>
                </a:cxn>
                <a:cxn ang="0">
                  <a:pos x="822" y="177"/>
                </a:cxn>
                <a:cxn ang="0">
                  <a:pos x="975" y="157"/>
                </a:cxn>
                <a:cxn ang="0">
                  <a:pos x="898" y="118"/>
                </a:cxn>
                <a:cxn ang="0">
                  <a:pos x="848" y="91"/>
                </a:cxn>
                <a:cxn ang="0">
                  <a:pos x="780" y="125"/>
                </a:cxn>
                <a:cxn ang="0">
                  <a:pos x="709" y="153"/>
                </a:cxn>
                <a:cxn ang="0">
                  <a:pos x="653" y="104"/>
                </a:cxn>
                <a:cxn ang="0">
                  <a:pos x="774" y="83"/>
                </a:cxn>
                <a:cxn ang="0">
                  <a:pos x="809" y="68"/>
                </a:cxn>
                <a:cxn ang="0">
                  <a:pos x="848" y="60"/>
                </a:cxn>
                <a:cxn ang="0">
                  <a:pos x="821" y="50"/>
                </a:cxn>
                <a:cxn ang="0">
                  <a:pos x="806" y="41"/>
                </a:cxn>
                <a:cxn ang="0">
                  <a:pos x="767" y="35"/>
                </a:cxn>
                <a:cxn ang="0">
                  <a:pos x="706" y="47"/>
                </a:cxn>
                <a:cxn ang="0">
                  <a:pos x="606" y="41"/>
                </a:cxn>
                <a:cxn ang="0">
                  <a:pos x="351" y="0"/>
                </a:cxn>
                <a:cxn ang="0">
                  <a:pos x="220" y="11"/>
                </a:cxn>
                <a:cxn ang="0">
                  <a:pos x="185" y="35"/>
                </a:cxn>
                <a:cxn ang="0">
                  <a:pos x="82" y="60"/>
                </a:cxn>
                <a:cxn ang="0">
                  <a:pos x="82" y="74"/>
                </a:cxn>
                <a:cxn ang="0">
                  <a:pos x="2" y="87"/>
                </a:cxn>
              </a:cxnLst>
              <a:rect l="txL" t="txT" r="txR" b="tx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5" name="Freeform 5">
              <a:extLst>
                <a:ext uri="{FF2B5EF4-FFF2-40B4-BE49-F238E27FC236}">
                  <a16:creationId xmlns:a16="http://schemas.microsoft.com/office/drawing/2014/main" id="{6F5E7D54-81C6-4F83-B383-B5C5F561F7AC}"/>
                </a:ext>
              </a:extLst>
            </p:cNvPr>
            <p:cNvSpPr/>
            <p:nvPr/>
          </p:nvSpPr>
          <p:spPr>
            <a:xfrm>
              <a:off x="45" y="261"/>
              <a:ext cx="39" cy="26"/>
            </a:xfrm>
            <a:custGeom>
              <a:avLst/>
              <a:gdLst>
                <a:gd name="txL" fmla="*/ 0 w 46"/>
                <a:gd name="txT" fmla="*/ 0 h 38"/>
                <a:gd name="txR" fmla="*/ 46 w 46"/>
                <a:gd name="txB" fmla="*/ 38 h 38"/>
              </a:gdLst>
              <a:ahLst/>
              <a:cxnLst>
                <a:cxn ang="0">
                  <a:pos x="10" y="1"/>
                </a:cxn>
                <a:cxn ang="0">
                  <a:pos x="0" y="7"/>
                </a:cxn>
                <a:cxn ang="0">
                  <a:pos x="14" y="12"/>
                </a:cxn>
                <a:cxn ang="0">
                  <a:pos x="28" y="8"/>
                </a:cxn>
                <a:cxn ang="0">
                  <a:pos x="18" y="0"/>
                </a:cxn>
                <a:cxn ang="0">
                  <a:pos x="10" y="1"/>
                </a:cxn>
              </a:cxnLst>
              <a:rect l="txL" t="txT" r="txR" b="tx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6" name="Freeform 6">
              <a:extLst>
                <a:ext uri="{FF2B5EF4-FFF2-40B4-BE49-F238E27FC236}">
                  <a16:creationId xmlns:a16="http://schemas.microsoft.com/office/drawing/2014/main" id="{7FD689D0-0261-4CD0-9292-E78E75D62C25}"/>
                </a:ext>
              </a:extLst>
            </p:cNvPr>
            <p:cNvSpPr/>
            <p:nvPr/>
          </p:nvSpPr>
          <p:spPr>
            <a:xfrm>
              <a:off x="398" y="376"/>
              <a:ext cx="45" cy="30"/>
            </a:xfrm>
            <a:custGeom>
              <a:avLst/>
              <a:gdLst>
                <a:gd name="txL" fmla="*/ 0 w 52"/>
                <a:gd name="txT" fmla="*/ 0 h 44"/>
                <a:gd name="txR" fmla="*/ 52 w 52"/>
                <a:gd name="txB" fmla="*/ 44 h 44"/>
              </a:gdLst>
              <a:ahLst/>
              <a:cxnLst>
                <a:cxn ang="0">
                  <a:pos x="8" y="0"/>
                </a:cxn>
                <a:cxn ang="0">
                  <a:pos x="17" y="14"/>
                </a:cxn>
                <a:cxn ang="0">
                  <a:pos x="27" y="14"/>
                </a:cxn>
                <a:cxn ang="0">
                  <a:pos x="25" y="5"/>
                </a:cxn>
                <a:cxn ang="0">
                  <a:pos x="17" y="1"/>
                </a:cxn>
                <a:cxn ang="0">
                  <a:pos x="8" y="0"/>
                </a:cxn>
              </a:cxnLst>
              <a:rect l="txL" t="txT" r="txR" b="tx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7" name="Freeform 7">
              <a:extLst>
                <a:ext uri="{FF2B5EF4-FFF2-40B4-BE49-F238E27FC236}">
                  <a16:creationId xmlns:a16="http://schemas.microsoft.com/office/drawing/2014/main" id="{C9165E79-3ED7-4AD7-96F3-47E36913AF1C}"/>
                </a:ext>
              </a:extLst>
            </p:cNvPr>
            <p:cNvSpPr/>
            <p:nvPr/>
          </p:nvSpPr>
          <p:spPr>
            <a:xfrm>
              <a:off x="1297" y="428"/>
              <a:ext cx="113" cy="69"/>
            </a:xfrm>
            <a:custGeom>
              <a:avLst/>
              <a:gdLst>
                <a:gd name="txL" fmla="*/ 0 w 131"/>
                <a:gd name="txT" fmla="*/ 0 h 98"/>
                <a:gd name="txR" fmla="*/ 131 w 131"/>
                <a:gd name="txB" fmla="*/ 98 h 98"/>
              </a:gdLst>
              <a:ahLst/>
              <a:cxnLst>
                <a:cxn ang="0">
                  <a:pos x="62" y="0"/>
                </a:cxn>
                <a:cxn ang="0">
                  <a:pos x="51" y="3"/>
                </a:cxn>
                <a:cxn ang="0">
                  <a:pos x="35" y="8"/>
                </a:cxn>
                <a:cxn ang="0">
                  <a:pos x="25" y="14"/>
                </a:cxn>
                <a:cxn ang="0">
                  <a:pos x="14" y="18"/>
                </a:cxn>
                <a:cxn ang="0">
                  <a:pos x="41" y="29"/>
                </a:cxn>
                <a:cxn ang="0">
                  <a:pos x="51" y="32"/>
                </a:cxn>
                <a:cxn ang="0">
                  <a:pos x="54" y="32"/>
                </a:cxn>
                <a:cxn ang="0">
                  <a:pos x="57" y="30"/>
                </a:cxn>
                <a:cxn ang="0">
                  <a:pos x="62" y="35"/>
                </a:cxn>
                <a:cxn ang="0">
                  <a:pos x="78" y="30"/>
                </a:cxn>
                <a:cxn ang="0">
                  <a:pos x="83" y="26"/>
                </a:cxn>
                <a:cxn ang="0">
                  <a:pos x="65" y="14"/>
                </a:cxn>
                <a:cxn ang="0">
                  <a:pos x="73" y="8"/>
                </a:cxn>
                <a:cxn ang="0">
                  <a:pos x="72" y="1"/>
                </a:cxn>
                <a:cxn ang="0">
                  <a:pos x="62" y="0"/>
                </a:cxn>
              </a:cxnLst>
              <a:rect l="txL" t="txT" r="txR" b="tx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C33769F2-1E8F-4F14-85DD-950EED266895}"/>
                </a:ext>
              </a:extLst>
            </p:cNvPr>
            <p:cNvSpPr/>
            <p:nvPr/>
          </p:nvSpPr>
          <p:spPr>
            <a:xfrm>
              <a:off x="752" y="787"/>
              <a:ext cx="182" cy="79"/>
            </a:xfrm>
            <a:custGeom>
              <a:avLst/>
              <a:gdLst>
                <a:gd name="txL" fmla="*/ 0 w 212"/>
                <a:gd name="txT" fmla="*/ 0 h 112"/>
                <a:gd name="txR" fmla="*/ 212 w 212"/>
                <a:gd name="txB" fmla="*/ 112 h 112"/>
              </a:gdLst>
              <a:ahLst/>
              <a:cxnLst>
                <a:cxn ang="0">
                  <a:pos x="29" y="4"/>
                </a:cxn>
                <a:cxn ang="0">
                  <a:pos x="11" y="4"/>
                </a:cxn>
                <a:cxn ang="0">
                  <a:pos x="3" y="6"/>
                </a:cxn>
                <a:cxn ang="0">
                  <a:pos x="15" y="18"/>
                </a:cxn>
                <a:cxn ang="0">
                  <a:pos x="33" y="16"/>
                </a:cxn>
                <a:cxn ang="0">
                  <a:pos x="59" y="19"/>
                </a:cxn>
                <a:cxn ang="0">
                  <a:pos x="70" y="21"/>
                </a:cxn>
                <a:cxn ang="0">
                  <a:pos x="84" y="31"/>
                </a:cxn>
                <a:cxn ang="0">
                  <a:pos x="89" y="40"/>
                </a:cxn>
                <a:cxn ang="0">
                  <a:pos x="100" y="35"/>
                </a:cxn>
                <a:cxn ang="0">
                  <a:pos x="106" y="34"/>
                </a:cxn>
                <a:cxn ang="0">
                  <a:pos x="118" y="36"/>
                </a:cxn>
                <a:cxn ang="0">
                  <a:pos x="123" y="28"/>
                </a:cxn>
                <a:cxn ang="0">
                  <a:pos x="96" y="19"/>
                </a:cxn>
                <a:cxn ang="0">
                  <a:pos x="66" y="7"/>
                </a:cxn>
                <a:cxn ang="0">
                  <a:pos x="33" y="9"/>
                </a:cxn>
                <a:cxn ang="0">
                  <a:pos x="29" y="4"/>
                </a:cxn>
              </a:cxnLst>
              <a:rect l="txL" t="txT" r="txR" b="tx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9" name="Freeform 9">
              <a:extLst>
                <a:ext uri="{FF2B5EF4-FFF2-40B4-BE49-F238E27FC236}">
                  <a16:creationId xmlns:a16="http://schemas.microsoft.com/office/drawing/2014/main" id="{1575EEA5-1D8F-425D-B89F-598514DD97B4}"/>
                </a:ext>
              </a:extLst>
            </p:cNvPr>
            <p:cNvSpPr/>
            <p:nvPr/>
          </p:nvSpPr>
          <p:spPr>
            <a:xfrm>
              <a:off x="902" y="847"/>
              <a:ext cx="114" cy="38"/>
            </a:xfrm>
            <a:custGeom>
              <a:avLst/>
              <a:gdLst>
                <a:gd name="txL" fmla="*/ 0 w 133"/>
                <a:gd name="txT" fmla="*/ 0 h 54"/>
                <a:gd name="txR" fmla="*/ 133 w 133"/>
                <a:gd name="txB" fmla="*/ 54 h 54"/>
              </a:gdLst>
              <a:ahLst/>
              <a:cxnLst>
                <a:cxn ang="0">
                  <a:pos x="36" y="0"/>
                </a:cxn>
                <a:cxn ang="0">
                  <a:pos x="27" y="2"/>
                </a:cxn>
                <a:cxn ang="0">
                  <a:pos x="20" y="11"/>
                </a:cxn>
                <a:cxn ang="0">
                  <a:pos x="9" y="12"/>
                </a:cxn>
                <a:cxn ang="0">
                  <a:pos x="3" y="15"/>
                </a:cxn>
                <a:cxn ang="0">
                  <a:pos x="8" y="19"/>
                </a:cxn>
                <a:cxn ang="0">
                  <a:pos x="84" y="12"/>
                </a:cxn>
                <a:cxn ang="0">
                  <a:pos x="77" y="6"/>
                </a:cxn>
                <a:cxn ang="0">
                  <a:pos x="66" y="3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2" y="5"/>
                </a:cxn>
                <a:cxn ang="0">
                  <a:pos x="36" y="0"/>
                </a:cxn>
              </a:cxnLst>
              <a:rect l="txL" t="txT" r="txR" b="tx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0" name="Freeform 10">
              <a:extLst>
                <a:ext uri="{FF2B5EF4-FFF2-40B4-BE49-F238E27FC236}">
                  <a16:creationId xmlns:a16="http://schemas.microsoft.com/office/drawing/2014/main" id="{60527D86-D147-4F98-A236-DDADD0037088}"/>
                </a:ext>
              </a:extLst>
            </p:cNvPr>
            <p:cNvSpPr/>
            <p:nvPr/>
          </p:nvSpPr>
          <p:spPr>
            <a:xfrm>
              <a:off x="1023" y="871"/>
              <a:ext cx="43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8" y="0"/>
                </a:cxn>
                <a:cxn ang="0">
                  <a:pos x="4" y="6"/>
                </a:cxn>
                <a:cxn ang="0">
                  <a:pos x="16" y="9"/>
                </a:cxn>
                <a:cxn ang="0">
                  <a:pos x="20" y="1"/>
                </a:cxn>
                <a:cxn ang="0">
                  <a:pos x="8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1" name="Freeform 11">
              <a:extLst>
                <a:ext uri="{FF2B5EF4-FFF2-40B4-BE49-F238E27FC236}">
                  <a16:creationId xmlns:a16="http://schemas.microsoft.com/office/drawing/2014/main" id="{B81395ED-1C22-442A-B730-A2230CB51057}"/>
                </a:ext>
              </a:extLst>
            </p:cNvPr>
            <p:cNvSpPr/>
            <p:nvPr/>
          </p:nvSpPr>
          <p:spPr>
            <a:xfrm>
              <a:off x="1087" y="874"/>
              <a:ext cx="14" cy="24"/>
            </a:xfrm>
            <a:custGeom>
              <a:avLst/>
              <a:gdLst>
                <a:gd name="txL" fmla="*/ 0 w 16"/>
                <a:gd name="txT" fmla="*/ 0 h 34"/>
                <a:gd name="txR" fmla="*/ 16 w 16"/>
                <a:gd name="txB" fmla="*/ 34 h 34"/>
              </a:gdLst>
              <a:ahLst/>
              <a:cxnLst>
                <a:cxn ang="0">
                  <a:pos x="10" y="0"/>
                </a:cxn>
                <a:cxn ang="0">
                  <a:pos x="0" y="5"/>
                </a:cxn>
                <a:cxn ang="0">
                  <a:pos x="11" y="12"/>
                </a:cxn>
                <a:cxn ang="0">
                  <a:pos x="9" y="6"/>
                </a:cxn>
                <a:cxn ang="0">
                  <a:pos x="11" y="2"/>
                </a:cxn>
                <a:cxn ang="0">
                  <a:pos x="10" y="0"/>
                </a:cxn>
              </a:cxnLst>
              <a:rect l="txL" t="txT" r="txR" b="tx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2" name="Freeform 12">
              <a:extLst>
                <a:ext uri="{FF2B5EF4-FFF2-40B4-BE49-F238E27FC236}">
                  <a16:creationId xmlns:a16="http://schemas.microsoft.com/office/drawing/2014/main" id="{1A46C8F3-5329-4678-8082-56A1B957EEDB}"/>
                </a:ext>
              </a:extLst>
            </p:cNvPr>
            <p:cNvSpPr/>
            <p:nvPr/>
          </p:nvSpPr>
          <p:spPr>
            <a:xfrm>
              <a:off x="876" y="83"/>
              <a:ext cx="207" cy="82"/>
            </a:xfrm>
            <a:custGeom>
              <a:avLst/>
              <a:gdLst>
                <a:gd name="txL" fmla="*/ 0 w 240"/>
                <a:gd name="txT" fmla="*/ 0 h 117"/>
                <a:gd name="txR" fmla="*/ 240 w 240"/>
                <a:gd name="txB" fmla="*/ 117 h 117"/>
              </a:gdLst>
              <a:ahLst/>
              <a:cxnLst>
                <a:cxn ang="0">
                  <a:pos x="41" y="1"/>
                </a:cxn>
                <a:cxn ang="0">
                  <a:pos x="16" y="11"/>
                </a:cxn>
                <a:cxn ang="0">
                  <a:pos x="3" y="13"/>
                </a:cxn>
                <a:cxn ang="0">
                  <a:pos x="0" y="13"/>
                </a:cxn>
                <a:cxn ang="0">
                  <a:pos x="16" y="20"/>
                </a:cxn>
                <a:cxn ang="0">
                  <a:pos x="24" y="22"/>
                </a:cxn>
                <a:cxn ang="0">
                  <a:pos x="44" y="16"/>
                </a:cxn>
                <a:cxn ang="0">
                  <a:pos x="52" y="15"/>
                </a:cxn>
                <a:cxn ang="0">
                  <a:pos x="53" y="19"/>
                </a:cxn>
                <a:cxn ang="0">
                  <a:pos x="41" y="21"/>
                </a:cxn>
                <a:cxn ang="0">
                  <a:pos x="46" y="25"/>
                </a:cxn>
                <a:cxn ang="0">
                  <a:pos x="26" y="30"/>
                </a:cxn>
                <a:cxn ang="0">
                  <a:pos x="45" y="37"/>
                </a:cxn>
                <a:cxn ang="0">
                  <a:pos x="53" y="39"/>
                </a:cxn>
                <a:cxn ang="0">
                  <a:pos x="76" y="35"/>
                </a:cxn>
                <a:cxn ang="0">
                  <a:pos x="96" y="36"/>
                </a:cxn>
                <a:cxn ang="0">
                  <a:pos x="108" y="40"/>
                </a:cxn>
                <a:cxn ang="0">
                  <a:pos x="131" y="37"/>
                </a:cxn>
                <a:cxn ang="0">
                  <a:pos x="143" y="35"/>
                </a:cxn>
                <a:cxn ang="0">
                  <a:pos x="142" y="27"/>
                </a:cxn>
                <a:cxn ang="0">
                  <a:pos x="150" y="24"/>
                </a:cxn>
                <a:cxn ang="0">
                  <a:pos x="153" y="16"/>
                </a:cxn>
                <a:cxn ang="0">
                  <a:pos x="135" y="20"/>
                </a:cxn>
                <a:cxn ang="0">
                  <a:pos x="129" y="15"/>
                </a:cxn>
                <a:cxn ang="0">
                  <a:pos x="110" y="15"/>
                </a:cxn>
                <a:cxn ang="0">
                  <a:pos x="86" y="3"/>
                </a:cxn>
                <a:cxn ang="0">
                  <a:pos x="60" y="4"/>
                </a:cxn>
                <a:cxn ang="0">
                  <a:pos x="53" y="1"/>
                </a:cxn>
                <a:cxn ang="0">
                  <a:pos x="41" y="1"/>
                </a:cxn>
              </a:cxnLst>
              <a:rect l="txL" t="txT" r="txR" b="tx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3" name="Freeform 13">
              <a:extLst>
                <a:ext uri="{FF2B5EF4-FFF2-40B4-BE49-F238E27FC236}">
                  <a16:creationId xmlns:a16="http://schemas.microsoft.com/office/drawing/2014/main" id="{8D0FD3A5-1AEE-43EB-8AF6-AD547B495D78}"/>
                </a:ext>
              </a:extLst>
            </p:cNvPr>
            <p:cNvSpPr/>
            <p:nvPr/>
          </p:nvSpPr>
          <p:spPr>
            <a:xfrm>
              <a:off x="968" y="45"/>
              <a:ext cx="168" cy="56"/>
            </a:xfrm>
            <a:custGeom>
              <a:avLst/>
              <a:gdLst>
                <a:gd name="txL" fmla="*/ 0 w 194"/>
                <a:gd name="txT" fmla="*/ 0 h 80"/>
                <a:gd name="txR" fmla="*/ 194 w 194"/>
                <a:gd name="txB" fmla="*/ 80 h 80"/>
              </a:gdLst>
              <a:ahLst/>
              <a:cxnLst>
                <a:cxn ang="0">
                  <a:pos x="63" y="4"/>
                </a:cxn>
                <a:cxn ang="0">
                  <a:pos x="9" y="8"/>
                </a:cxn>
                <a:cxn ang="0">
                  <a:pos x="6" y="12"/>
                </a:cxn>
                <a:cxn ang="0">
                  <a:pos x="36" y="18"/>
                </a:cxn>
                <a:cxn ang="0">
                  <a:pos x="87" y="25"/>
                </a:cxn>
                <a:cxn ang="0">
                  <a:pos x="114" y="24"/>
                </a:cxn>
                <a:cxn ang="0">
                  <a:pos x="121" y="22"/>
                </a:cxn>
                <a:cxn ang="0">
                  <a:pos x="114" y="15"/>
                </a:cxn>
                <a:cxn ang="0">
                  <a:pos x="106" y="13"/>
                </a:cxn>
                <a:cxn ang="0">
                  <a:pos x="84" y="9"/>
                </a:cxn>
                <a:cxn ang="0">
                  <a:pos x="63" y="4"/>
                </a:cxn>
              </a:cxnLst>
              <a:rect l="txL" t="txT" r="txR" b="tx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4" name="Freeform 14">
              <a:extLst>
                <a:ext uri="{FF2B5EF4-FFF2-40B4-BE49-F238E27FC236}">
                  <a16:creationId xmlns:a16="http://schemas.microsoft.com/office/drawing/2014/main" id="{BD219F13-E79B-4883-9BA3-5B79B1B7ACF8}"/>
                </a:ext>
              </a:extLst>
            </p:cNvPr>
            <p:cNvSpPr/>
            <p:nvPr/>
          </p:nvSpPr>
          <p:spPr>
            <a:xfrm>
              <a:off x="1204" y="110"/>
              <a:ext cx="268" cy="178"/>
            </a:xfrm>
            <a:custGeom>
              <a:avLst/>
              <a:gdLst>
                <a:gd name="txL" fmla="*/ 0 w 310"/>
                <a:gd name="txT" fmla="*/ 0 h 254"/>
                <a:gd name="txR" fmla="*/ 310 w 310"/>
                <a:gd name="txB" fmla="*/ 254 h 254"/>
              </a:gdLst>
              <a:ahLst/>
              <a:cxnLst>
                <a:cxn ang="0">
                  <a:pos x="43" y="3"/>
                </a:cxn>
                <a:cxn ang="0">
                  <a:pos x="33" y="8"/>
                </a:cxn>
                <a:cxn ang="0">
                  <a:pos x="14" y="13"/>
                </a:cxn>
                <a:cxn ang="0">
                  <a:pos x="35" y="27"/>
                </a:cxn>
                <a:cxn ang="0">
                  <a:pos x="51" y="29"/>
                </a:cxn>
                <a:cxn ang="0">
                  <a:pos x="67" y="34"/>
                </a:cxn>
                <a:cxn ang="0">
                  <a:pos x="82" y="29"/>
                </a:cxn>
                <a:cxn ang="0">
                  <a:pos x="93" y="35"/>
                </a:cxn>
                <a:cxn ang="0">
                  <a:pos x="97" y="43"/>
                </a:cxn>
                <a:cxn ang="0">
                  <a:pos x="74" y="52"/>
                </a:cxn>
                <a:cxn ang="0">
                  <a:pos x="58" y="60"/>
                </a:cxn>
                <a:cxn ang="0">
                  <a:pos x="45" y="58"/>
                </a:cxn>
                <a:cxn ang="0">
                  <a:pos x="36" y="57"/>
                </a:cxn>
                <a:cxn ang="0">
                  <a:pos x="28" y="64"/>
                </a:cxn>
                <a:cxn ang="0">
                  <a:pos x="25" y="68"/>
                </a:cxn>
                <a:cxn ang="0">
                  <a:pos x="47" y="71"/>
                </a:cxn>
                <a:cxn ang="0">
                  <a:pos x="61" y="70"/>
                </a:cxn>
                <a:cxn ang="0">
                  <a:pos x="74" y="80"/>
                </a:cxn>
                <a:cxn ang="0">
                  <a:pos x="82" y="81"/>
                </a:cxn>
                <a:cxn ang="0">
                  <a:pos x="90" y="82"/>
                </a:cxn>
                <a:cxn ang="0">
                  <a:pos x="100" y="86"/>
                </a:cxn>
                <a:cxn ang="0">
                  <a:pos x="117" y="81"/>
                </a:cxn>
                <a:cxn ang="0">
                  <a:pos x="131" y="81"/>
                </a:cxn>
                <a:cxn ang="0">
                  <a:pos x="148" y="73"/>
                </a:cxn>
                <a:cxn ang="0">
                  <a:pos x="146" y="64"/>
                </a:cxn>
                <a:cxn ang="0">
                  <a:pos x="141" y="60"/>
                </a:cxn>
                <a:cxn ang="0">
                  <a:pos x="150" y="57"/>
                </a:cxn>
                <a:cxn ang="0">
                  <a:pos x="158" y="63"/>
                </a:cxn>
                <a:cxn ang="0">
                  <a:pos x="160" y="68"/>
                </a:cxn>
                <a:cxn ang="0">
                  <a:pos x="169" y="67"/>
                </a:cxn>
                <a:cxn ang="0">
                  <a:pos x="196" y="58"/>
                </a:cxn>
                <a:cxn ang="0">
                  <a:pos x="189" y="50"/>
                </a:cxn>
                <a:cxn ang="0">
                  <a:pos x="168" y="42"/>
                </a:cxn>
                <a:cxn ang="0">
                  <a:pos x="171" y="37"/>
                </a:cxn>
                <a:cxn ang="0">
                  <a:pos x="179" y="35"/>
                </a:cxn>
                <a:cxn ang="0">
                  <a:pos x="163" y="22"/>
                </a:cxn>
                <a:cxn ang="0">
                  <a:pos x="150" y="20"/>
                </a:cxn>
                <a:cxn ang="0">
                  <a:pos x="143" y="19"/>
                </a:cxn>
                <a:cxn ang="0">
                  <a:pos x="130" y="11"/>
                </a:cxn>
                <a:cxn ang="0">
                  <a:pos x="100" y="15"/>
                </a:cxn>
                <a:cxn ang="0">
                  <a:pos x="107" y="9"/>
                </a:cxn>
                <a:cxn ang="0">
                  <a:pos x="90" y="6"/>
                </a:cxn>
                <a:cxn ang="0">
                  <a:pos x="77" y="6"/>
                </a:cxn>
                <a:cxn ang="0">
                  <a:pos x="43" y="3"/>
                </a:cxn>
              </a:cxnLst>
              <a:rect l="txL" t="txT" r="txR" b="tx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5" name="Freeform 15">
              <a:extLst>
                <a:ext uri="{FF2B5EF4-FFF2-40B4-BE49-F238E27FC236}">
                  <a16:creationId xmlns:a16="http://schemas.microsoft.com/office/drawing/2014/main" id="{1EA4188C-41AA-4755-8F54-23C354FB656B}"/>
                </a:ext>
              </a:extLst>
            </p:cNvPr>
            <p:cNvSpPr/>
            <p:nvPr/>
          </p:nvSpPr>
          <p:spPr>
            <a:xfrm>
              <a:off x="1202" y="34"/>
              <a:ext cx="51" cy="34"/>
            </a:xfrm>
            <a:custGeom>
              <a:avLst/>
              <a:gdLst>
                <a:gd name="txL" fmla="*/ 0 w 59"/>
                <a:gd name="txT" fmla="*/ 0 h 50"/>
                <a:gd name="txR" fmla="*/ 59 w 59"/>
                <a:gd name="txB" fmla="*/ 50 h 50"/>
              </a:gdLst>
              <a:ahLst/>
              <a:cxnLst>
                <a:cxn ang="0">
                  <a:pos x="16" y="0"/>
                </a:cxn>
                <a:cxn ang="0">
                  <a:pos x="0" y="3"/>
                </a:cxn>
                <a:cxn ang="0">
                  <a:pos x="19" y="12"/>
                </a:cxn>
                <a:cxn ang="0">
                  <a:pos x="30" y="16"/>
                </a:cxn>
                <a:cxn ang="0">
                  <a:pos x="37" y="9"/>
                </a:cxn>
                <a:cxn ang="0">
                  <a:pos x="29" y="2"/>
                </a:cxn>
                <a:cxn ang="0">
                  <a:pos x="16" y="0"/>
                </a:cxn>
              </a:cxnLst>
              <a:rect l="txL" t="txT" r="txR" b="tx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6" name="Freeform 16">
              <a:extLst>
                <a:ext uri="{FF2B5EF4-FFF2-40B4-BE49-F238E27FC236}">
                  <a16:creationId xmlns:a16="http://schemas.microsoft.com/office/drawing/2014/main" id="{DDD13C2E-665F-474A-A518-4CA06D7CA411}"/>
                </a:ext>
              </a:extLst>
            </p:cNvPr>
            <p:cNvSpPr/>
            <p:nvPr/>
          </p:nvSpPr>
          <p:spPr>
            <a:xfrm>
              <a:off x="1105" y="99"/>
              <a:ext cx="75" cy="39"/>
            </a:xfrm>
            <a:custGeom>
              <a:avLst/>
              <a:gdLst>
                <a:gd name="txL" fmla="*/ 0 w 86"/>
                <a:gd name="txT" fmla="*/ 0 h 57"/>
                <a:gd name="txR" fmla="*/ 86 w 86"/>
                <a:gd name="txB" fmla="*/ 57 h 57"/>
              </a:gdLst>
              <a:ahLst/>
              <a:cxnLst>
                <a:cxn ang="0">
                  <a:pos x="29" y="2"/>
                </a:cxn>
                <a:cxn ang="0">
                  <a:pos x="16" y="8"/>
                </a:cxn>
                <a:cxn ang="0">
                  <a:pos x="3" y="8"/>
                </a:cxn>
                <a:cxn ang="0">
                  <a:pos x="10" y="18"/>
                </a:cxn>
                <a:cxn ang="0">
                  <a:pos x="50" y="11"/>
                </a:cxn>
                <a:cxn ang="0">
                  <a:pos x="57" y="5"/>
                </a:cxn>
                <a:cxn ang="0">
                  <a:pos x="38" y="2"/>
                </a:cxn>
                <a:cxn ang="0">
                  <a:pos x="29" y="2"/>
                </a:cxn>
              </a:cxnLst>
              <a:rect l="txL" t="txT" r="txR" b="tx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108049EC-4441-4673-B4F8-C4B92BDBB8D3}"/>
                </a:ext>
              </a:extLst>
            </p:cNvPr>
            <p:cNvSpPr/>
            <p:nvPr/>
          </p:nvSpPr>
          <p:spPr>
            <a:xfrm>
              <a:off x="1184" y="107"/>
              <a:ext cx="62" cy="23"/>
            </a:xfrm>
            <a:custGeom>
              <a:avLst/>
              <a:gdLst>
                <a:gd name="txL" fmla="*/ 0 w 73"/>
                <a:gd name="txT" fmla="*/ 0 h 34"/>
                <a:gd name="txR" fmla="*/ 73 w 73"/>
                <a:gd name="txB" fmla="*/ 34 h 34"/>
              </a:gdLst>
              <a:ahLst/>
              <a:cxnLst>
                <a:cxn ang="0">
                  <a:pos x="25" y="0"/>
                </a:cxn>
                <a:cxn ang="0">
                  <a:pos x="6" y="5"/>
                </a:cxn>
                <a:cxn ang="0">
                  <a:pos x="14" y="11"/>
                </a:cxn>
                <a:cxn ang="0">
                  <a:pos x="31" y="9"/>
                </a:cxn>
                <a:cxn ang="0">
                  <a:pos x="39" y="6"/>
                </a:cxn>
                <a:cxn ang="0">
                  <a:pos x="25" y="0"/>
                </a:cxn>
              </a:cxnLst>
              <a:rect l="txL" t="txT" r="txR" b="tx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8" name="Freeform 18">
              <a:extLst>
                <a:ext uri="{FF2B5EF4-FFF2-40B4-BE49-F238E27FC236}">
                  <a16:creationId xmlns:a16="http://schemas.microsoft.com/office/drawing/2014/main" id="{845EF55E-3EAC-44DD-9137-F19885BD2F13}"/>
                </a:ext>
              </a:extLst>
            </p:cNvPr>
            <p:cNvSpPr/>
            <p:nvPr/>
          </p:nvSpPr>
          <p:spPr>
            <a:xfrm>
              <a:off x="1150" y="73"/>
              <a:ext cx="74" cy="32"/>
            </a:xfrm>
            <a:custGeom>
              <a:avLst/>
              <a:gdLst>
                <a:gd name="txL" fmla="*/ 0 w 85"/>
                <a:gd name="txT" fmla="*/ 0 h 45"/>
                <a:gd name="txR" fmla="*/ 85 w 85"/>
                <a:gd name="txB" fmla="*/ 45 h 45"/>
              </a:gdLst>
              <a:ahLst/>
              <a:cxnLst>
                <a:cxn ang="0">
                  <a:pos x="38" y="4"/>
                </a:cxn>
                <a:cxn ang="0">
                  <a:pos x="18" y="1"/>
                </a:cxn>
                <a:cxn ang="0">
                  <a:pos x="0" y="6"/>
                </a:cxn>
                <a:cxn ang="0">
                  <a:pos x="26" y="11"/>
                </a:cxn>
                <a:cxn ang="0">
                  <a:pos x="43" y="14"/>
                </a:cxn>
                <a:cxn ang="0">
                  <a:pos x="56" y="6"/>
                </a:cxn>
                <a:cxn ang="0">
                  <a:pos x="54" y="2"/>
                </a:cxn>
                <a:cxn ang="0">
                  <a:pos x="43" y="0"/>
                </a:cxn>
                <a:cxn ang="0">
                  <a:pos x="38" y="4"/>
                </a:cxn>
              </a:cxnLst>
              <a:rect l="txL" t="txT" r="txR" b="tx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0C7D6C84-AA26-4C2D-BBEB-A6FB5831C233}"/>
                </a:ext>
              </a:extLst>
            </p:cNvPr>
            <p:cNvSpPr/>
            <p:nvPr/>
          </p:nvSpPr>
          <p:spPr>
            <a:xfrm>
              <a:off x="1119" y="43"/>
              <a:ext cx="51" cy="22"/>
            </a:xfrm>
            <a:custGeom>
              <a:avLst/>
              <a:gdLst>
                <a:gd name="txL" fmla="*/ 0 w 58"/>
                <a:gd name="txT" fmla="*/ 0 h 31"/>
                <a:gd name="txR" fmla="*/ 58 w 58"/>
                <a:gd name="txB" fmla="*/ 31 h 31"/>
              </a:gdLst>
              <a:ahLst/>
              <a:cxnLst>
                <a:cxn ang="0">
                  <a:pos x="11" y="1"/>
                </a:cxn>
                <a:cxn ang="0">
                  <a:pos x="0" y="6"/>
                </a:cxn>
                <a:cxn ang="0">
                  <a:pos x="14" y="10"/>
                </a:cxn>
                <a:cxn ang="0">
                  <a:pos x="19" y="7"/>
                </a:cxn>
                <a:cxn ang="0">
                  <a:pos x="35" y="4"/>
                </a:cxn>
                <a:cxn ang="0">
                  <a:pos x="30" y="0"/>
                </a:cxn>
                <a:cxn ang="0">
                  <a:pos x="11" y="1"/>
                </a:cxn>
              </a:cxnLst>
              <a:rect l="txL" t="txT" r="txR" b="tx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0" name="Freeform 20">
              <a:extLst>
                <a:ext uri="{FF2B5EF4-FFF2-40B4-BE49-F238E27FC236}">
                  <a16:creationId xmlns:a16="http://schemas.microsoft.com/office/drawing/2014/main" id="{D214D147-DAFB-487F-93C9-5BE7CE5166A7}"/>
                </a:ext>
              </a:extLst>
            </p:cNvPr>
            <p:cNvSpPr/>
            <p:nvPr/>
          </p:nvSpPr>
          <p:spPr>
            <a:xfrm>
              <a:off x="1250" y="46"/>
              <a:ext cx="131" cy="72"/>
            </a:xfrm>
            <a:custGeom>
              <a:avLst/>
              <a:gdLst>
                <a:gd name="txL" fmla="*/ 0 w 152"/>
                <a:gd name="txT" fmla="*/ 0 h 102"/>
                <a:gd name="txR" fmla="*/ 152 w 152"/>
                <a:gd name="txB" fmla="*/ 102 h 102"/>
              </a:gdLst>
              <a:ahLst/>
              <a:cxnLst>
                <a:cxn ang="0">
                  <a:pos x="24" y="0"/>
                </a:cxn>
                <a:cxn ang="0">
                  <a:pos x="9" y="2"/>
                </a:cxn>
                <a:cxn ang="0">
                  <a:pos x="3" y="13"/>
                </a:cxn>
                <a:cxn ang="0">
                  <a:pos x="8" y="20"/>
                </a:cxn>
                <a:cxn ang="0">
                  <a:pos x="0" y="25"/>
                </a:cxn>
                <a:cxn ang="0">
                  <a:pos x="35" y="30"/>
                </a:cxn>
                <a:cxn ang="0">
                  <a:pos x="53" y="32"/>
                </a:cxn>
                <a:cxn ang="0">
                  <a:pos x="97" y="30"/>
                </a:cxn>
                <a:cxn ang="0">
                  <a:pos x="49" y="25"/>
                </a:cxn>
                <a:cxn ang="0">
                  <a:pos x="35" y="22"/>
                </a:cxn>
                <a:cxn ang="0">
                  <a:pos x="28" y="18"/>
                </a:cxn>
                <a:cxn ang="0">
                  <a:pos x="32" y="12"/>
                </a:cxn>
                <a:cxn ang="0">
                  <a:pos x="24" y="0"/>
                </a:cxn>
              </a:cxnLst>
              <a:rect l="txL" t="txT" r="txR" b="tx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1" name="Freeform 21">
              <a:extLst>
                <a:ext uri="{FF2B5EF4-FFF2-40B4-BE49-F238E27FC236}">
                  <a16:creationId xmlns:a16="http://schemas.microsoft.com/office/drawing/2014/main" id="{81A4FF74-7717-4B07-8145-B0CBBBAB79E8}"/>
                </a:ext>
              </a:extLst>
            </p:cNvPr>
            <p:cNvSpPr/>
            <p:nvPr/>
          </p:nvSpPr>
          <p:spPr>
            <a:xfrm>
              <a:off x="0" y="275"/>
              <a:ext cx="29" cy="14"/>
            </a:xfrm>
            <a:custGeom>
              <a:avLst/>
              <a:gdLst>
                <a:gd name="txL" fmla="*/ 0 w 34"/>
                <a:gd name="txT" fmla="*/ 0 h 20"/>
                <a:gd name="txR" fmla="*/ 34 w 34"/>
                <a:gd name="txB" fmla="*/ 20 h 20"/>
              </a:gdLst>
              <a:ahLst/>
              <a:cxnLst>
                <a:cxn ang="0">
                  <a:pos x="21" y="0"/>
                </a:cxn>
                <a:cxn ang="0">
                  <a:pos x="15" y="7"/>
                </a:cxn>
                <a:cxn ang="0">
                  <a:pos x="3" y="6"/>
                </a:cxn>
                <a:cxn ang="0">
                  <a:pos x="3" y="2"/>
                </a:cxn>
                <a:cxn ang="0">
                  <a:pos x="21" y="0"/>
                </a:cxn>
              </a:cxnLst>
              <a:rect l="txL" t="txT" r="txR" b="tx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2" name="Freeform 22">
              <a:extLst>
                <a:ext uri="{FF2B5EF4-FFF2-40B4-BE49-F238E27FC236}">
                  <a16:creationId xmlns:a16="http://schemas.microsoft.com/office/drawing/2014/main" id="{96A49DD5-5186-4589-8259-45B674CED7A5}"/>
                </a:ext>
              </a:extLst>
            </p:cNvPr>
            <p:cNvSpPr/>
            <p:nvPr/>
          </p:nvSpPr>
          <p:spPr>
            <a:xfrm>
              <a:off x="871" y="753"/>
              <a:ext cx="18" cy="11"/>
            </a:xfrm>
            <a:custGeom>
              <a:avLst/>
              <a:gdLst>
                <a:gd name="txL" fmla="*/ 0 w 21"/>
                <a:gd name="txT" fmla="*/ 0 h 16"/>
                <a:gd name="txR" fmla="*/ 21 w 21"/>
                <a:gd name="txB" fmla="*/ 16 h 16"/>
              </a:gdLst>
              <a:ahLst/>
              <a:cxnLst>
                <a:cxn ang="0">
                  <a:pos x="3" y="0"/>
                </a:cxn>
                <a:cxn ang="0">
                  <a:pos x="8" y="6"/>
                </a:cxn>
                <a:cxn ang="0">
                  <a:pos x="3" y="0"/>
                </a:cxn>
              </a:cxnLst>
              <a:rect l="txL" t="txT" r="txR" b="tx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3" name="Freeform 23">
              <a:extLst>
                <a:ext uri="{FF2B5EF4-FFF2-40B4-BE49-F238E27FC236}">
                  <a16:creationId xmlns:a16="http://schemas.microsoft.com/office/drawing/2014/main" id="{84D567ED-2F3A-4A40-B8AB-2535269E0702}"/>
                </a:ext>
              </a:extLst>
            </p:cNvPr>
            <p:cNvSpPr/>
            <p:nvPr/>
          </p:nvSpPr>
          <p:spPr>
            <a:xfrm>
              <a:off x="874" y="776"/>
              <a:ext cx="19" cy="11"/>
            </a:xfrm>
            <a:custGeom>
              <a:avLst/>
              <a:gdLst>
                <a:gd name="txL" fmla="*/ 0 w 21"/>
                <a:gd name="txT" fmla="*/ 0 h 16"/>
                <a:gd name="txR" fmla="*/ 21 w 21"/>
                <a:gd name="txB" fmla="*/ 16 h 16"/>
              </a:gdLst>
              <a:ahLst/>
              <a:cxnLst>
                <a:cxn ang="0">
                  <a:pos x="3" y="0"/>
                </a:cxn>
                <a:cxn ang="0">
                  <a:pos x="10" y="6"/>
                </a:cxn>
                <a:cxn ang="0">
                  <a:pos x="3" y="0"/>
                </a:cxn>
              </a:cxnLst>
              <a:rect l="txL" t="txT" r="txR" b="tx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" name="Freeform 24">
              <a:extLst>
                <a:ext uri="{FF2B5EF4-FFF2-40B4-BE49-F238E27FC236}">
                  <a16:creationId xmlns:a16="http://schemas.microsoft.com/office/drawing/2014/main" id="{FAC408DD-ED19-4CE9-8456-D56227B5B459}"/>
                </a:ext>
              </a:extLst>
            </p:cNvPr>
            <p:cNvSpPr/>
            <p:nvPr/>
          </p:nvSpPr>
          <p:spPr>
            <a:xfrm>
              <a:off x="1109" y="899"/>
              <a:ext cx="17" cy="12"/>
            </a:xfrm>
            <a:custGeom>
              <a:avLst/>
              <a:gdLst>
                <a:gd name="txL" fmla="*/ 0 w 21"/>
                <a:gd name="txT" fmla="*/ 0 h 16"/>
                <a:gd name="txR" fmla="*/ 21 w 21"/>
                <a:gd name="txB" fmla="*/ 16 h 16"/>
              </a:gdLst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2" y="0"/>
                </a:cxn>
              </a:cxnLst>
              <a:rect l="txL" t="txT" r="txR" b="tx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5" name="Freeform 25">
              <a:extLst>
                <a:ext uri="{FF2B5EF4-FFF2-40B4-BE49-F238E27FC236}">
                  <a16:creationId xmlns:a16="http://schemas.microsoft.com/office/drawing/2014/main" id="{451CF580-4ED3-4E32-93CC-0AC6D36BEB2A}"/>
                </a:ext>
              </a:extLst>
            </p:cNvPr>
            <p:cNvSpPr/>
            <p:nvPr/>
          </p:nvSpPr>
          <p:spPr>
            <a:xfrm>
              <a:off x="1251" y="447"/>
              <a:ext cx="44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8" y="0"/>
                </a:cxn>
                <a:cxn ang="0">
                  <a:pos x="4" y="6"/>
                </a:cxn>
                <a:cxn ang="0">
                  <a:pos x="17" y="9"/>
                </a:cxn>
                <a:cxn ang="0">
                  <a:pos x="21" y="1"/>
                </a:cxn>
                <a:cxn ang="0">
                  <a:pos x="8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6" name="Freeform 26">
              <a:extLst>
                <a:ext uri="{FF2B5EF4-FFF2-40B4-BE49-F238E27FC236}">
                  <a16:creationId xmlns:a16="http://schemas.microsoft.com/office/drawing/2014/main" id="{46573D12-B647-4F28-840E-05A1D35EF398}"/>
                </a:ext>
              </a:extLst>
            </p:cNvPr>
            <p:cNvSpPr/>
            <p:nvPr/>
          </p:nvSpPr>
          <p:spPr>
            <a:xfrm>
              <a:off x="1136" y="255"/>
              <a:ext cx="44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8" y="0"/>
                </a:cxn>
                <a:cxn ang="0">
                  <a:pos x="4" y="6"/>
                </a:cxn>
                <a:cxn ang="0">
                  <a:pos x="17" y="9"/>
                </a:cxn>
                <a:cxn ang="0">
                  <a:pos x="21" y="1"/>
                </a:cxn>
                <a:cxn ang="0">
                  <a:pos x="8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Freeform 27">
              <a:extLst>
                <a:ext uri="{FF2B5EF4-FFF2-40B4-BE49-F238E27FC236}">
                  <a16:creationId xmlns:a16="http://schemas.microsoft.com/office/drawing/2014/main" id="{483F6C8A-FCB9-4FC9-8D82-5C427B2B4E50}"/>
                </a:ext>
              </a:extLst>
            </p:cNvPr>
            <p:cNvSpPr/>
            <p:nvPr/>
          </p:nvSpPr>
          <p:spPr>
            <a:xfrm>
              <a:off x="1211" y="88"/>
              <a:ext cx="45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9" y="0"/>
                </a:cxn>
                <a:cxn ang="0">
                  <a:pos x="4" y="6"/>
                </a:cxn>
                <a:cxn ang="0">
                  <a:pos x="19" y="9"/>
                </a:cxn>
                <a:cxn ang="0">
                  <a:pos x="23" y="1"/>
                </a:cxn>
                <a:cxn ang="0">
                  <a:pos x="9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Freeform 28">
              <a:extLst>
                <a:ext uri="{FF2B5EF4-FFF2-40B4-BE49-F238E27FC236}">
                  <a16:creationId xmlns:a16="http://schemas.microsoft.com/office/drawing/2014/main" id="{4B99DE35-6415-4791-B150-9C202BC144C7}"/>
                </a:ext>
              </a:extLst>
            </p:cNvPr>
            <p:cNvSpPr/>
            <p:nvPr/>
          </p:nvSpPr>
          <p:spPr>
            <a:xfrm>
              <a:off x="1284" y="189"/>
              <a:ext cx="43" cy="17"/>
            </a:xfrm>
            <a:custGeom>
              <a:avLst/>
              <a:gdLst>
                <a:gd name="txL" fmla="*/ 0 w 51"/>
                <a:gd name="txT" fmla="*/ 0 h 24"/>
                <a:gd name="txR" fmla="*/ 51 w 51"/>
                <a:gd name="txB" fmla="*/ 24 h 24"/>
              </a:gdLst>
              <a:ahLst/>
              <a:cxnLst>
                <a:cxn ang="0">
                  <a:pos x="8" y="0"/>
                </a:cxn>
                <a:cxn ang="0">
                  <a:pos x="4" y="6"/>
                </a:cxn>
                <a:cxn ang="0">
                  <a:pos x="16" y="9"/>
                </a:cxn>
                <a:cxn ang="0">
                  <a:pos x="20" y="1"/>
                </a:cxn>
                <a:cxn ang="0">
                  <a:pos x="8" y="0"/>
                </a:cxn>
              </a:cxnLst>
              <a:rect l="txL" t="txT" r="txR" b="tx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26E3C6BC-7D1E-43C0-A0A5-431D1E4909E7}"/>
                </a:ext>
              </a:extLst>
            </p:cNvPr>
            <p:cNvSpPr/>
            <p:nvPr/>
          </p:nvSpPr>
          <p:spPr>
            <a:xfrm>
              <a:off x="1302" y="0"/>
              <a:ext cx="801" cy="323"/>
            </a:xfrm>
            <a:custGeom>
              <a:avLst/>
              <a:gdLst>
                <a:gd name="txL" fmla="*/ 0 w 929"/>
                <a:gd name="txT" fmla="*/ 0 h 462"/>
                <a:gd name="txR" fmla="*/ 929 w 929"/>
                <a:gd name="txB" fmla="*/ 462 h 462"/>
              </a:gdLst>
              <a:ahLst/>
              <a:cxnLst>
                <a:cxn ang="0">
                  <a:pos x="18" y="19"/>
                </a:cxn>
                <a:cxn ang="0">
                  <a:pos x="3" y="31"/>
                </a:cxn>
                <a:cxn ang="0">
                  <a:pos x="23" y="34"/>
                </a:cxn>
                <a:cxn ang="0">
                  <a:pos x="10" y="40"/>
                </a:cxn>
                <a:cxn ang="0">
                  <a:pos x="67" y="46"/>
                </a:cxn>
                <a:cxn ang="0">
                  <a:pos x="91" y="45"/>
                </a:cxn>
                <a:cxn ang="0">
                  <a:pos x="160" y="27"/>
                </a:cxn>
                <a:cxn ang="0">
                  <a:pos x="192" y="22"/>
                </a:cxn>
                <a:cxn ang="0">
                  <a:pos x="208" y="27"/>
                </a:cxn>
                <a:cxn ang="0">
                  <a:pos x="175" y="30"/>
                </a:cxn>
                <a:cxn ang="0">
                  <a:pos x="155" y="38"/>
                </a:cxn>
                <a:cxn ang="0">
                  <a:pos x="163" y="41"/>
                </a:cxn>
                <a:cxn ang="0">
                  <a:pos x="166" y="54"/>
                </a:cxn>
                <a:cxn ang="0">
                  <a:pos x="224" y="66"/>
                </a:cxn>
                <a:cxn ang="0">
                  <a:pos x="216" y="72"/>
                </a:cxn>
                <a:cxn ang="0">
                  <a:pos x="235" y="84"/>
                </a:cxn>
                <a:cxn ang="0">
                  <a:pos x="223" y="91"/>
                </a:cxn>
                <a:cxn ang="0">
                  <a:pos x="208" y="101"/>
                </a:cxn>
                <a:cxn ang="0">
                  <a:pos x="188" y="111"/>
                </a:cxn>
                <a:cxn ang="0">
                  <a:pos x="187" y="144"/>
                </a:cxn>
                <a:cxn ang="0">
                  <a:pos x="213" y="152"/>
                </a:cxn>
                <a:cxn ang="0">
                  <a:pos x="249" y="153"/>
                </a:cxn>
                <a:cxn ang="0">
                  <a:pos x="264" y="144"/>
                </a:cxn>
                <a:cxn ang="0">
                  <a:pos x="324" y="122"/>
                </a:cxn>
                <a:cxn ang="0">
                  <a:pos x="366" y="115"/>
                </a:cxn>
                <a:cxn ang="0">
                  <a:pos x="414" y="105"/>
                </a:cxn>
                <a:cxn ang="0">
                  <a:pos x="461" y="99"/>
                </a:cxn>
                <a:cxn ang="0">
                  <a:pos x="488" y="89"/>
                </a:cxn>
                <a:cxn ang="0">
                  <a:pos x="513" y="69"/>
                </a:cxn>
                <a:cxn ang="0">
                  <a:pos x="514" y="53"/>
                </a:cxn>
                <a:cxn ang="0">
                  <a:pos x="514" y="43"/>
                </a:cxn>
                <a:cxn ang="0">
                  <a:pos x="533" y="31"/>
                </a:cxn>
                <a:cxn ang="0">
                  <a:pos x="561" y="32"/>
                </a:cxn>
                <a:cxn ang="0">
                  <a:pos x="591" y="17"/>
                </a:cxn>
                <a:cxn ang="0">
                  <a:pos x="569" y="19"/>
                </a:cxn>
                <a:cxn ang="0">
                  <a:pos x="543" y="15"/>
                </a:cxn>
                <a:cxn ang="0">
                  <a:pos x="510" y="7"/>
                </a:cxn>
                <a:cxn ang="0">
                  <a:pos x="412" y="9"/>
                </a:cxn>
                <a:cxn ang="0">
                  <a:pos x="375" y="13"/>
                </a:cxn>
                <a:cxn ang="0">
                  <a:pos x="356" y="13"/>
                </a:cxn>
                <a:cxn ang="0">
                  <a:pos x="331" y="19"/>
                </a:cxn>
                <a:cxn ang="0">
                  <a:pos x="306" y="10"/>
                </a:cxn>
                <a:cxn ang="0">
                  <a:pos x="277" y="14"/>
                </a:cxn>
                <a:cxn ang="0">
                  <a:pos x="235" y="17"/>
                </a:cxn>
                <a:cxn ang="0">
                  <a:pos x="263" y="13"/>
                </a:cxn>
                <a:cxn ang="0">
                  <a:pos x="226" y="3"/>
                </a:cxn>
                <a:cxn ang="0">
                  <a:pos x="214" y="1"/>
                </a:cxn>
                <a:cxn ang="0">
                  <a:pos x="202" y="3"/>
                </a:cxn>
                <a:cxn ang="0">
                  <a:pos x="153" y="6"/>
                </a:cxn>
                <a:cxn ang="0">
                  <a:pos x="103" y="10"/>
                </a:cxn>
                <a:cxn ang="0">
                  <a:pos x="69" y="9"/>
                </a:cxn>
                <a:cxn ang="0">
                  <a:pos x="72" y="24"/>
                </a:cxn>
                <a:cxn ang="0">
                  <a:pos x="67" y="17"/>
                </a:cxn>
                <a:cxn ang="0">
                  <a:pos x="39" y="14"/>
                </a:cxn>
              </a:cxnLst>
              <a:rect l="txL" t="txT" r="txR" b="tx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B086810B-7388-481D-82EF-4F2E6DE697AB}"/>
                </a:ext>
              </a:extLst>
            </p:cNvPr>
            <p:cNvSpPr/>
            <p:nvPr/>
          </p:nvSpPr>
          <p:spPr>
            <a:xfrm>
              <a:off x="1547" y="172"/>
              <a:ext cx="45" cy="22"/>
            </a:xfrm>
            <a:custGeom>
              <a:avLst/>
              <a:gdLst>
                <a:gd name="txL" fmla="*/ 0 w 52"/>
                <a:gd name="txT" fmla="*/ 0 h 32"/>
                <a:gd name="txR" fmla="*/ 52 w 52"/>
                <a:gd name="txB" fmla="*/ 32 h 32"/>
              </a:gdLst>
              <a:ahLst/>
              <a:cxnLst>
                <a:cxn ang="0">
                  <a:pos x="22" y="0"/>
                </a:cxn>
                <a:cxn ang="0">
                  <a:pos x="5" y="7"/>
                </a:cxn>
                <a:cxn ang="0">
                  <a:pos x="16" y="10"/>
                </a:cxn>
                <a:cxn ang="0">
                  <a:pos x="27" y="10"/>
                </a:cxn>
                <a:cxn ang="0">
                  <a:pos x="22" y="0"/>
                </a:cxn>
              </a:cxnLst>
              <a:rect l="txL" t="txT" r="txR" b="tx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1" name="Freeform 31">
              <a:extLst>
                <a:ext uri="{FF2B5EF4-FFF2-40B4-BE49-F238E27FC236}">
                  <a16:creationId xmlns:a16="http://schemas.microsoft.com/office/drawing/2014/main" id="{6F662FD4-0E6D-4B8E-8539-F71790285196}"/>
                </a:ext>
              </a:extLst>
            </p:cNvPr>
            <p:cNvSpPr/>
            <p:nvPr/>
          </p:nvSpPr>
          <p:spPr>
            <a:xfrm>
              <a:off x="1873" y="234"/>
              <a:ext cx="147" cy="50"/>
            </a:xfrm>
            <a:custGeom>
              <a:avLst/>
              <a:gdLst>
                <a:gd name="txL" fmla="*/ 0 w 172"/>
                <a:gd name="txT" fmla="*/ 0 h 72"/>
                <a:gd name="txR" fmla="*/ 172 w 172"/>
                <a:gd name="txB" fmla="*/ 72 h 72"/>
              </a:gdLst>
              <a:ahLst/>
              <a:cxnLst>
                <a:cxn ang="0">
                  <a:pos x="63" y="3"/>
                </a:cxn>
                <a:cxn ang="0">
                  <a:pos x="41" y="1"/>
                </a:cxn>
                <a:cxn ang="0">
                  <a:pos x="33" y="0"/>
                </a:cxn>
                <a:cxn ang="0">
                  <a:pos x="0" y="9"/>
                </a:cxn>
                <a:cxn ang="0">
                  <a:pos x="18" y="13"/>
                </a:cxn>
                <a:cxn ang="0">
                  <a:pos x="26" y="20"/>
                </a:cxn>
                <a:cxn ang="0">
                  <a:pos x="41" y="23"/>
                </a:cxn>
                <a:cxn ang="0">
                  <a:pos x="49" y="24"/>
                </a:cxn>
                <a:cxn ang="0">
                  <a:pos x="81" y="20"/>
                </a:cxn>
                <a:cxn ang="0">
                  <a:pos x="108" y="15"/>
                </a:cxn>
                <a:cxn ang="0">
                  <a:pos x="92" y="6"/>
                </a:cxn>
                <a:cxn ang="0">
                  <a:pos x="85" y="1"/>
                </a:cxn>
                <a:cxn ang="0">
                  <a:pos x="63" y="3"/>
                </a:cxn>
              </a:cxnLst>
              <a:rect l="txL" t="txT" r="txR" b="tx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2" name="Freeform 32">
              <a:extLst>
                <a:ext uri="{FF2B5EF4-FFF2-40B4-BE49-F238E27FC236}">
                  <a16:creationId xmlns:a16="http://schemas.microsoft.com/office/drawing/2014/main" id="{5134B5E8-E3B9-42E6-8955-0551ECDEC801}"/>
                </a:ext>
              </a:extLst>
            </p:cNvPr>
            <p:cNvSpPr/>
            <p:nvPr/>
          </p:nvSpPr>
          <p:spPr>
            <a:xfrm>
              <a:off x="1989" y="81"/>
              <a:ext cx="45" cy="23"/>
            </a:xfrm>
            <a:custGeom>
              <a:avLst/>
              <a:gdLst>
                <a:gd name="txL" fmla="*/ 0 w 52"/>
                <a:gd name="txT" fmla="*/ 0 h 32"/>
                <a:gd name="txR" fmla="*/ 52 w 52"/>
                <a:gd name="txB" fmla="*/ 32 h 32"/>
              </a:gdLst>
              <a:ahLst/>
              <a:cxnLst>
                <a:cxn ang="0">
                  <a:pos x="22" y="0"/>
                </a:cxn>
                <a:cxn ang="0">
                  <a:pos x="5" y="7"/>
                </a:cxn>
                <a:cxn ang="0">
                  <a:pos x="16" y="12"/>
                </a:cxn>
                <a:cxn ang="0">
                  <a:pos x="27" y="12"/>
                </a:cxn>
                <a:cxn ang="0">
                  <a:pos x="22" y="0"/>
                </a:cxn>
              </a:cxnLst>
              <a:rect l="txL" t="txT" r="txR" b="tx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Freeform 33">
              <a:extLst>
                <a:ext uri="{FF2B5EF4-FFF2-40B4-BE49-F238E27FC236}">
                  <a16:creationId xmlns:a16="http://schemas.microsoft.com/office/drawing/2014/main" id="{FBBB70B0-55B9-46DA-835B-58A3E38011C5}"/>
                </a:ext>
              </a:extLst>
            </p:cNvPr>
            <p:cNvSpPr/>
            <p:nvPr/>
          </p:nvSpPr>
          <p:spPr>
            <a:xfrm>
              <a:off x="2298" y="51"/>
              <a:ext cx="178" cy="59"/>
            </a:xfrm>
            <a:custGeom>
              <a:avLst/>
              <a:gdLst>
                <a:gd name="txL" fmla="*/ 0 w 206"/>
                <a:gd name="txT" fmla="*/ 0 h 85"/>
                <a:gd name="txR" fmla="*/ 206 w 206"/>
                <a:gd name="txB" fmla="*/ 85 h 85"/>
              </a:gdLst>
              <a:ahLst/>
              <a:cxnLst>
                <a:cxn ang="0">
                  <a:pos x="124" y="2"/>
                </a:cxn>
                <a:cxn ang="0">
                  <a:pos x="67" y="3"/>
                </a:cxn>
                <a:cxn ang="0">
                  <a:pos x="70" y="8"/>
                </a:cxn>
                <a:cxn ang="0">
                  <a:pos x="68" y="11"/>
                </a:cxn>
                <a:cxn ang="0">
                  <a:pos x="58" y="9"/>
                </a:cxn>
                <a:cxn ang="0">
                  <a:pos x="50" y="6"/>
                </a:cxn>
                <a:cxn ang="0">
                  <a:pos x="15" y="9"/>
                </a:cxn>
                <a:cxn ang="0">
                  <a:pos x="20" y="17"/>
                </a:cxn>
                <a:cxn ang="0">
                  <a:pos x="35" y="18"/>
                </a:cxn>
                <a:cxn ang="0">
                  <a:pos x="48" y="24"/>
                </a:cxn>
                <a:cxn ang="0">
                  <a:pos x="58" y="28"/>
                </a:cxn>
                <a:cxn ang="0">
                  <a:pos x="70" y="23"/>
                </a:cxn>
                <a:cxn ang="0">
                  <a:pos x="79" y="19"/>
                </a:cxn>
                <a:cxn ang="0">
                  <a:pos x="82" y="16"/>
                </a:cxn>
                <a:cxn ang="0">
                  <a:pos x="107" y="12"/>
                </a:cxn>
                <a:cxn ang="0">
                  <a:pos x="121" y="10"/>
                </a:cxn>
                <a:cxn ang="0">
                  <a:pos x="129" y="9"/>
                </a:cxn>
                <a:cxn ang="0">
                  <a:pos x="124" y="2"/>
                </a:cxn>
              </a:cxnLst>
              <a:rect l="txL" t="txT" r="txR" b="tx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Freeform 34">
              <a:extLst>
                <a:ext uri="{FF2B5EF4-FFF2-40B4-BE49-F238E27FC236}">
                  <a16:creationId xmlns:a16="http://schemas.microsoft.com/office/drawing/2014/main" id="{9ADE79C8-0052-4AAD-A752-A715D0421F31}"/>
                </a:ext>
              </a:extLst>
            </p:cNvPr>
            <p:cNvSpPr/>
            <p:nvPr/>
          </p:nvSpPr>
          <p:spPr>
            <a:xfrm>
              <a:off x="2410" y="82"/>
              <a:ext cx="55" cy="20"/>
            </a:xfrm>
            <a:custGeom>
              <a:avLst/>
              <a:gdLst>
                <a:gd name="txL" fmla="*/ 0 w 64"/>
                <a:gd name="txT" fmla="*/ 0 h 28"/>
                <a:gd name="txR" fmla="*/ 64 w 64"/>
                <a:gd name="txB" fmla="*/ 28 h 28"/>
              </a:gdLst>
              <a:ahLst/>
              <a:cxnLst>
                <a:cxn ang="0">
                  <a:pos x="23" y="2"/>
                </a:cxn>
                <a:cxn ang="0">
                  <a:pos x="5" y="1"/>
                </a:cxn>
                <a:cxn ang="0">
                  <a:pos x="15" y="10"/>
                </a:cxn>
                <a:cxn ang="0">
                  <a:pos x="34" y="5"/>
                </a:cxn>
                <a:cxn ang="0">
                  <a:pos x="23" y="2"/>
                </a:cxn>
              </a:cxnLst>
              <a:rect l="txL" t="txT" r="txR" b="tx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Freeform 35">
              <a:extLst>
                <a:ext uri="{FF2B5EF4-FFF2-40B4-BE49-F238E27FC236}">
                  <a16:creationId xmlns:a16="http://schemas.microsoft.com/office/drawing/2014/main" id="{838EA85B-4F35-4400-B31E-6BE590C5E792}"/>
                </a:ext>
              </a:extLst>
            </p:cNvPr>
            <p:cNvSpPr/>
            <p:nvPr/>
          </p:nvSpPr>
          <p:spPr>
            <a:xfrm>
              <a:off x="2074" y="337"/>
              <a:ext cx="125" cy="123"/>
            </a:xfrm>
            <a:custGeom>
              <a:avLst/>
              <a:gdLst>
                <a:gd name="txL" fmla="*/ 0 w 146"/>
                <a:gd name="txT" fmla="*/ 0 h 176"/>
                <a:gd name="txR" fmla="*/ 146 w 146"/>
                <a:gd name="txB" fmla="*/ 176 h 176"/>
              </a:gdLst>
              <a:ahLst/>
              <a:cxnLst>
                <a:cxn ang="0">
                  <a:pos x="15" y="6"/>
                </a:cxn>
                <a:cxn ang="0">
                  <a:pos x="0" y="8"/>
                </a:cxn>
                <a:cxn ang="0">
                  <a:pos x="9" y="15"/>
                </a:cxn>
                <a:cxn ang="0">
                  <a:pos x="21" y="30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18" y="38"/>
                </a:cxn>
                <a:cxn ang="0">
                  <a:pos x="10" y="45"/>
                </a:cxn>
                <a:cxn ang="0">
                  <a:pos x="11" y="47"/>
                </a:cxn>
                <a:cxn ang="0">
                  <a:pos x="19" y="48"/>
                </a:cxn>
                <a:cxn ang="0">
                  <a:pos x="11" y="57"/>
                </a:cxn>
                <a:cxn ang="0">
                  <a:pos x="13" y="59"/>
                </a:cxn>
                <a:cxn ang="0">
                  <a:pos x="21" y="59"/>
                </a:cxn>
                <a:cxn ang="0">
                  <a:pos x="37" y="57"/>
                </a:cxn>
                <a:cxn ang="0">
                  <a:pos x="58" y="59"/>
                </a:cxn>
                <a:cxn ang="0">
                  <a:pos x="68" y="57"/>
                </a:cxn>
                <a:cxn ang="0">
                  <a:pos x="76" y="56"/>
                </a:cxn>
                <a:cxn ang="0">
                  <a:pos x="80" y="48"/>
                </a:cxn>
                <a:cxn ang="0">
                  <a:pos x="92" y="45"/>
                </a:cxn>
                <a:cxn ang="0">
                  <a:pos x="68" y="37"/>
                </a:cxn>
                <a:cxn ang="0">
                  <a:pos x="55" y="29"/>
                </a:cxn>
                <a:cxn ang="0">
                  <a:pos x="51" y="24"/>
                </a:cxn>
                <a:cxn ang="0">
                  <a:pos x="40" y="21"/>
                </a:cxn>
                <a:cxn ang="0">
                  <a:pos x="54" y="15"/>
                </a:cxn>
                <a:cxn ang="0">
                  <a:pos x="40" y="10"/>
                </a:cxn>
                <a:cxn ang="0">
                  <a:pos x="44" y="4"/>
                </a:cxn>
                <a:cxn ang="0">
                  <a:pos x="28" y="1"/>
                </a:cxn>
                <a:cxn ang="0">
                  <a:pos x="19" y="3"/>
                </a:cxn>
                <a:cxn ang="0">
                  <a:pos x="15" y="6"/>
                </a:cxn>
              </a:cxnLst>
              <a:rect l="txL" t="txT" r="txR" b="tx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Freeform 36">
              <a:extLst>
                <a:ext uri="{FF2B5EF4-FFF2-40B4-BE49-F238E27FC236}">
                  <a16:creationId xmlns:a16="http://schemas.microsoft.com/office/drawing/2014/main" id="{29B2A56A-32C0-49B7-BED9-A03921D71A2A}"/>
                </a:ext>
              </a:extLst>
            </p:cNvPr>
            <p:cNvSpPr/>
            <p:nvPr/>
          </p:nvSpPr>
          <p:spPr>
            <a:xfrm>
              <a:off x="2012" y="381"/>
              <a:ext cx="79" cy="64"/>
            </a:xfrm>
            <a:custGeom>
              <a:avLst/>
              <a:gdLst>
                <a:gd name="txL" fmla="*/ 0 w 92"/>
                <a:gd name="txT" fmla="*/ 0 h 92"/>
                <a:gd name="txR" fmla="*/ 92 w 92"/>
                <a:gd name="txB" fmla="*/ 92 h 92"/>
              </a:gdLst>
              <a:ahLst/>
              <a:cxnLst>
                <a:cxn ang="0">
                  <a:pos x="37" y="2"/>
                </a:cxn>
                <a:cxn ang="0">
                  <a:pos x="52" y="3"/>
                </a:cxn>
                <a:cxn ang="0">
                  <a:pos x="58" y="9"/>
                </a:cxn>
                <a:cxn ang="0">
                  <a:pos x="50" y="16"/>
                </a:cxn>
                <a:cxn ang="0">
                  <a:pos x="29" y="26"/>
                </a:cxn>
                <a:cxn ang="0">
                  <a:pos x="11" y="31"/>
                </a:cxn>
                <a:cxn ang="0">
                  <a:pos x="5" y="24"/>
                </a:cxn>
                <a:cxn ang="0">
                  <a:pos x="13" y="22"/>
                </a:cxn>
                <a:cxn ang="0">
                  <a:pos x="9" y="15"/>
                </a:cxn>
                <a:cxn ang="0">
                  <a:pos x="25" y="9"/>
                </a:cxn>
                <a:cxn ang="0">
                  <a:pos x="37" y="2"/>
                </a:cxn>
              </a:cxnLst>
              <a:rect l="txL" t="txT" r="txR" b="tx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4F2D4B17-41D3-4173-947B-46EA65FA72E6}"/>
                </a:ext>
              </a:extLst>
            </p:cNvPr>
            <p:cNvSpPr/>
            <p:nvPr/>
          </p:nvSpPr>
          <p:spPr>
            <a:xfrm>
              <a:off x="3951" y="1450"/>
              <a:ext cx="545" cy="463"/>
            </a:xfrm>
            <a:custGeom>
              <a:avLst/>
              <a:gdLst>
                <a:gd name="txL" fmla="*/ 0 w 633"/>
                <a:gd name="txT" fmla="*/ 0 h 660"/>
                <a:gd name="txR" fmla="*/ 633 w 633"/>
                <a:gd name="txB" fmla="*/ 660 h 660"/>
              </a:gdLst>
              <a:ahLst/>
              <a:cxnLst>
                <a:cxn ang="0">
                  <a:pos x="136" y="4"/>
                </a:cxn>
                <a:cxn ang="0">
                  <a:pos x="113" y="6"/>
                </a:cxn>
                <a:cxn ang="0">
                  <a:pos x="92" y="18"/>
                </a:cxn>
                <a:cxn ang="0">
                  <a:pos x="66" y="20"/>
                </a:cxn>
                <a:cxn ang="0">
                  <a:pos x="53" y="26"/>
                </a:cxn>
                <a:cxn ang="0">
                  <a:pos x="44" y="40"/>
                </a:cxn>
                <a:cxn ang="0">
                  <a:pos x="23" y="58"/>
                </a:cxn>
                <a:cxn ang="0">
                  <a:pos x="0" y="62"/>
                </a:cxn>
                <a:cxn ang="0">
                  <a:pos x="46" y="112"/>
                </a:cxn>
                <a:cxn ang="0">
                  <a:pos x="77" y="147"/>
                </a:cxn>
                <a:cxn ang="0">
                  <a:pos x="92" y="153"/>
                </a:cxn>
                <a:cxn ang="0">
                  <a:pos x="108" y="156"/>
                </a:cxn>
                <a:cxn ang="0">
                  <a:pos x="146" y="149"/>
                </a:cxn>
                <a:cxn ang="0">
                  <a:pos x="161" y="146"/>
                </a:cxn>
                <a:cxn ang="0">
                  <a:pos x="191" y="156"/>
                </a:cxn>
                <a:cxn ang="0">
                  <a:pos x="207" y="182"/>
                </a:cxn>
                <a:cxn ang="0">
                  <a:pos x="214" y="180"/>
                </a:cxn>
                <a:cxn ang="0">
                  <a:pos x="220" y="176"/>
                </a:cxn>
                <a:cxn ang="0">
                  <a:pos x="235" y="189"/>
                </a:cxn>
                <a:cxn ang="0">
                  <a:pos x="258" y="197"/>
                </a:cxn>
                <a:cxn ang="0">
                  <a:pos x="278" y="208"/>
                </a:cxn>
                <a:cxn ang="0">
                  <a:pos x="283" y="212"/>
                </a:cxn>
                <a:cxn ang="0">
                  <a:pos x="291" y="215"/>
                </a:cxn>
                <a:cxn ang="0">
                  <a:pos x="309" y="226"/>
                </a:cxn>
                <a:cxn ang="0">
                  <a:pos x="314" y="218"/>
                </a:cxn>
                <a:cxn ang="0">
                  <a:pos x="344" y="227"/>
                </a:cxn>
                <a:cxn ang="0">
                  <a:pos x="375" y="226"/>
                </a:cxn>
                <a:cxn ang="0">
                  <a:pos x="393" y="184"/>
                </a:cxn>
                <a:cxn ang="0">
                  <a:pos x="403" y="160"/>
                </a:cxn>
                <a:cxn ang="0">
                  <a:pos x="396" y="126"/>
                </a:cxn>
                <a:cxn ang="0">
                  <a:pos x="342" y="93"/>
                </a:cxn>
                <a:cxn ang="0">
                  <a:pos x="338" y="81"/>
                </a:cxn>
                <a:cxn ang="0">
                  <a:pos x="294" y="62"/>
                </a:cxn>
                <a:cxn ang="0">
                  <a:pos x="301" y="53"/>
                </a:cxn>
                <a:cxn ang="0">
                  <a:pos x="291" y="46"/>
                </a:cxn>
                <a:cxn ang="0">
                  <a:pos x="265" y="27"/>
                </a:cxn>
                <a:cxn ang="0">
                  <a:pos x="251" y="11"/>
                </a:cxn>
                <a:cxn ang="0">
                  <a:pos x="248" y="6"/>
                </a:cxn>
                <a:cxn ang="0">
                  <a:pos x="232" y="52"/>
                </a:cxn>
                <a:cxn ang="0">
                  <a:pos x="207" y="40"/>
                </a:cxn>
                <a:cxn ang="0">
                  <a:pos x="186" y="39"/>
                </a:cxn>
                <a:cxn ang="0">
                  <a:pos x="173" y="30"/>
                </a:cxn>
                <a:cxn ang="0">
                  <a:pos x="168" y="22"/>
                </a:cxn>
                <a:cxn ang="0">
                  <a:pos x="177" y="19"/>
                </a:cxn>
                <a:cxn ang="0">
                  <a:pos x="153" y="6"/>
                </a:cxn>
                <a:cxn ang="0">
                  <a:pos x="138" y="4"/>
                </a:cxn>
                <a:cxn ang="0">
                  <a:pos x="131" y="3"/>
                </a:cxn>
                <a:cxn ang="0">
                  <a:pos x="136" y="4"/>
                </a:cxn>
              </a:cxnLst>
              <a:rect l="txL" t="txT" r="txR" b="tx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8" name="Freeform 38">
              <a:extLst>
                <a:ext uri="{FF2B5EF4-FFF2-40B4-BE49-F238E27FC236}">
                  <a16:creationId xmlns:a16="http://schemas.microsoft.com/office/drawing/2014/main" id="{E370DD33-55C8-4E02-9F28-39203D9AA5B6}"/>
                </a:ext>
              </a:extLst>
            </p:cNvPr>
            <p:cNvSpPr/>
            <p:nvPr/>
          </p:nvSpPr>
          <p:spPr>
            <a:xfrm>
              <a:off x="4120" y="1206"/>
              <a:ext cx="367" cy="196"/>
            </a:xfrm>
            <a:custGeom>
              <a:avLst/>
              <a:gdLst>
                <a:gd name="txL" fmla="*/ 0 w 426"/>
                <a:gd name="txT" fmla="*/ 0 h 280"/>
                <a:gd name="txR" fmla="*/ 426 w 426"/>
                <a:gd name="txB" fmla="*/ 280 h 280"/>
              </a:gdLst>
              <a:ahLst/>
              <a:cxnLst>
                <a:cxn ang="0">
                  <a:pos x="53" y="20"/>
                </a:cxn>
                <a:cxn ang="0">
                  <a:pos x="44" y="13"/>
                </a:cxn>
                <a:cxn ang="0">
                  <a:pos x="40" y="6"/>
                </a:cxn>
                <a:cxn ang="0">
                  <a:pos x="34" y="4"/>
                </a:cxn>
                <a:cxn ang="0">
                  <a:pos x="10" y="6"/>
                </a:cxn>
                <a:cxn ang="0">
                  <a:pos x="28" y="14"/>
                </a:cxn>
                <a:cxn ang="0">
                  <a:pos x="30" y="18"/>
                </a:cxn>
                <a:cxn ang="0">
                  <a:pos x="16" y="24"/>
                </a:cxn>
                <a:cxn ang="0">
                  <a:pos x="56" y="31"/>
                </a:cxn>
                <a:cxn ang="0">
                  <a:pos x="79" y="39"/>
                </a:cxn>
                <a:cxn ang="0">
                  <a:pos x="82" y="43"/>
                </a:cxn>
                <a:cxn ang="0">
                  <a:pos x="90" y="45"/>
                </a:cxn>
                <a:cxn ang="0">
                  <a:pos x="95" y="53"/>
                </a:cxn>
                <a:cxn ang="0">
                  <a:pos x="84" y="67"/>
                </a:cxn>
                <a:cxn ang="0">
                  <a:pos x="115" y="64"/>
                </a:cxn>
                <a:cxn ang="0">
                  <a:pos x="122" y="74"/>
                </a:cxn>
                <a:cxn ang="0">
                  <a:pos x="138" y="77"/>
                </a:cxn>
                <a:cxn ang="0">
                  <a:pos x="146" y="78"/>
                </a:cxn>
                <a:cxn ang="0">
                  <a:pos x="161" y="77"/>
                </a:cxn>
                <a:cxn ang="0">
                  <a:pos x="177" y="67"/>
                </a:cxn>
                <a:cxn ang="0">
                  <a:pos x="215" y="86"/>
                </a:cxn>
                <a:cxn ang="0">
                  <a:pos x="233" y="96"/>
                </a:cxn>
                <a:cxn ang="0">
                  <a:pos x="230" y="77"/>
                </a:cxn>
                <a:cxn ang="0">
                  <a:pos x="215" y="69"/>
                </a:cxn>
                <a:cxn ang="0">
                  <a:pos x="238" y="58"/>
                </a:cxn>
                <a:cxn ang="0">
                  <a:pos x="260" y="53"/>
                </a:cxn>
                <a:cxn ang="0">
                  <a:pos x="269" y="52"/>
                </a:cxn>
                <a:cxn ang="0">
                  <a:pos x="271" y="48"/>
                </a:cxn>
                <a:cxn ang="0">
                  <a:pos x="227" y="51"/>
                </a:cxn>
                <a:cxn ang="0">
                  <a:pos x="195" y="48"/>
                </a:cxn>
                <a:cxn ang="0">
                  <a:pos x="191" y="44"/>
                </a:cxn>
                <a:cxn ang="0">
                  <a:pos x="187" y="40"/>
                </a:cxn>
                <a:cxn ang="0">
                  <a:pos x="141" y="27"/>
                </a:cxn>
                <a:cxn ang="0">
                  <a:pos x="103" y="20"/>
                </a:cxn>
                <a:cxn ang="0">
                  <a:pos x="87" y="18"/>
                </a:cxn>
                <a:cxn ang="0">
                  <a:pos x="51" y="18"/>
                </a:cxn>
                <a:cxn ang="0">
                  <a:pos x="44" y="11"/>
                </a:cxn>
                <a:cxn ang="0">
                  <a:pos x="44" y="0"/>
                </a:cxn>
              </a:cxnLst>
              <a:rect l="txL" t="txT" r="txR" b="tx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9" name="Freeform 39">
              <a:extLst>
                <a:ext uri="{FF2B5EF4-FFF2-40B4-BE49-F238E27FC236}">
                  <a16:creationId xmlns:a16="http://schemas.microsoft.com/office/drawing/2014/main" id="{C15CEB0A-E1F2-4C18-9418-1A86729E181E}"/>
                </a:ext>
              </a:extLst>
            </p:cNvPr>
            <p:cNvSpPr/>
            <p:nvPr/>
          </p:nvSpPr>
          <p:spPr>
            <a:xfrm>
              <a:off x="4395" y="1928"/>
              <a:ext cx="52" cy="54"/>
            </a:xfrm>
            <a:custGeom>
              <a:avLst/>
              <a:gdLst>
                <a:gd name="txL" fmla="*/ 0 w 60"/>
                <a:gd name="txT" fmla="*/ 0 h 78"/>
                <a:gd name="txR" fmla="*/ 60 w 60"/>
                <a:gd name="txB" fmla="*/ 78 h 78"/>
              </a:gdLst>
              <a:ahLst/>
              <a:cxnLst>
                <a:cxn ang="0">
                  <a:pos x="21" y="6"/>
                </a:cxn>
                <a:cxn ang="0">
                  <a:pos x="0" y="6"/>
                </a:cxn>
                <a:cxn ang="0">
                  <a:pos x="13" y="14"/>
                </a:cxn>
                <a:cxn ang="0">
                  <a:pos x="18" y="22"/>
                </a:cxn>
                <a:cxn ang="0">
                  <a:pos x="21" y="26"/>
                </a:cxn>
                <a:cxn ang="0">
                  <a:pos x="39" y="17"/>
                </a:cxn>
                <a:cxn ang="0">
                  <a:pos x="21" y="6"/>
                </a:cxn>
              </a:cxnLst>
              <a:rect l="txL" t="txT" r="txR" b="tx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0" name="Freeform 40">
              <a:extLst>
                <a:ext uri="{FF2B5EF4-FFF2-40B4-BE49-F238E27FC236}">
                  <a16:creationId xmlns:a16="http://schemas.microsoft.com/office/drawing/2014/main" id="{78E73375-EAAE-40EE-81A3-8D3761FC164D}"/>
                </a:ext>
              </a:extLst>
            </p:cNvPr>
            <p:cNvSpPr/>
            <p:nvPr/>
          </p:nvSpPr>
          <p:spPr>
            <a:xfrm>
              <a:off x="4551" y="1844"/>
              <a:ext cx="189" cy="79"/>
            </a:xfrm>
            <a:custGeom>
              <a:avLst/>
              <a:gdLst>
                <a:gd name="txL" fmla="*/ 0 w 219"/>
                <a:gd name="txT" fmla="*/ 0 h 113"/>
                <a:gd name="txR" fmla="*/ 219 w 219"/>
                <a:gd name="txB" fmla="*/ 113 h 113"/>
              </a:gdLst>
              <a:ahLst/>
              <a:cxnLst>
                <a:cxn ang="0">
                  <a:pos x="30" y="25"/>
                </a:cxn>
                <a:cxn ang="0">
                  <a:pos x="25" y="21"/>
                </a:cxn>
                <a:cxn ang="0">
                  <a:pos x="9" y="24"/>
                </a:cxn>
                <a:cxn ang="0">
                  <a:pos x="25" y="38"/>
                </a:cxn>
                <a:cxn ang="0">
                  <a:pos x="79" y="30"/>
                </a:cxn>
                <a:cxn ang="0">
                  <a:pos x="95" y="25"/>
                </a:cxn>
                <a:cxn ang="0">
                  <a:pos x="110" y="22"/>
                </a:cxn>
                <a:cxn ang="0">
                  <a:pos x="141" y="6"/>
                </a:cxn>
                <a:cxn ang="0">
                  <a:pos x="135" y="0"/>
                </a:cxn>
                <a:cxn ang="0">
                  <a:pos x="115" y="6"/>
                </a:cxn>
                <a:cxn ang="0">
                  <a:pos x="68" y="14"/>
                </a:cxn>
                <a:cxn ang="0">
                  <a:pos x="54" y="15"/>
                </a:cxn>
                <a:cxn ang="0">
                  <a:pos x="38" y="18"/>
                </a:cxn>
                <a:cxn ang="0">
                  <a:pos x="30" y="25"/>
                </a:cxn>
              </a:cxnLst>
              <a:rect l="txL" t="txT" r="txR" b="tx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1" name="Freeform 41">
              <a:extLst>
                <a:ext uri="{FF2B5EF4-FFF2-40B4-BE49-F238E27FC236}">
                  <a16:creationId xmlns:a16="http://schemas.microsoft.com/office/drawing/2014/main" id="{17B8E0AE-4498-4702-AE4E-877FDBAE359F}"/>
                </a:ext>
              </a:extLst>
            </p:cNvPr>
            <p:cNvSpPr/>
            <p:nvPr/>
          </p:nvSpPr>
          <p:spPr>
            <a:xfrm>
              <a:off x="4747" y="1797"/>
              <a:ext cx="119" cy="86"/>
            </a:xfrm>
            <a:custGeom>
              <a:avLst/>
              <a:gdLst>
                <a:gd name="txL" fmla="*/ 0 w 139"/>
                <a:gd name="txT" fmla="*/ 0 h 122"/>
                <a:gd name="txR" fmla="*/ 139 w 139"/>
                <a:gd name="txB" fmla="*/ 122 h 122"/>
              </a:gdLst>
              <a:ahLst/>
              <a:cxnLst>
                <a:cxn ang="0">
                  <a:pos x="8" y="21"/>
                </a:cxn>
                <a:cxn ang="0">
                  <a:pos x="5" y="30"/>
                </a:cxn>
                <a:cxn ang="0">
                  <a:pos x="0" y="38"/>
                </a:cxn>
                <a:cxn ang="0">
                  <a:pos x="23" y="41"/>
                </a:cxn>
                <a:cxn ang="0">
                  <a:pos x="33" y="34"/>
                </a:cxn>
                <a:cxn ang="0">
                  <a:pos x="78" y="24"/>
                </a:cxn>
                <a:cxn ang="0">
                  <a:pos x="85" y="16"/>
                </a:cxn>
                <a:cxn ang="0">
                  <a:pos x="70" y="10"/>
                </a:cxn>
                <a:cxn ang="0">
                  <a:pos x="63" y="7"/>
                </a:cxn>
                <a:cxn ang="0">
                  <a:pos x="40" y="4"/>
                </a:cxn>
                <a:cxn ang="0">
                  <a:pos x="33" y="13"/>
                </a:cxn>
                <a:cxn ang="0">
                  <a:pos x="8" y="21"/>
                </a:cxn>
              </a:cxnLst>
              <a:rect l="txL" t="txT" r="txR" b="tx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2" name="Freeform 42">
              <a:extLst>
                <a:ext uri="{FF2B5EF4-FFF2-40B4-BE49-F238E27FC236}">
                  <a16:creationId xmlns:a16="http://schemas.microsoft.com/office/drawing/2014/main" id="{6B993BB3-7D72-4808-A889-638985C3D1F5}"/>
                </a:ext>
              </a:extLst>
            </p:cNvPr>
            <p:cNvSpPr/>
            <p:nvPr/>
          </p:nvSpPr>
          <p:spPr>
            <a:xfrm>
              <a:off x="4810" y="1759"/>
              <a:ext cx="43" cy="24"/>
            </a:xfrm>
            <a:custGeom>
              <a:avLst/>
              <a:gdLst>
                <a:gd name="txL" fmla="*/ 0 w 49"/>
                <a:gd name="txT" fmla="*/ 0 h 35"/>
                <a:gd name="txR" fmla="*/ 49 w 49"/>
                <a:gd name="txB" fmla="*/ 35 h 35"/>
              </a:gdLst>
              <a:ahLst/>
              <a:cxnLst>
                <a:cxn ang="0">
                  <a:pos x="19" y="0"/>
                </a:cxn>
                <a:cxn ang="0">
                  <a:pos x="5" y="3"/>
                </a:cxn>
                <a:cxn ang="0">
                  <a:pos x="16" y="11"/>
                </a:cxn>
                <a:cxn ang="0">
                  <a:pos x="26" y="8"/>
                </a:cxn>
                <a:cxn ang="0">
                  <a:pos x="19" y="0"/>
                </a:cxn>
              </a:cxnLst>
              <a:rect l="txL" t="txT" r="txR" b="tx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3" name="Freeform 43">
              <a:extLst>
                <a:ext uri="{FF2B5EF4-FFF2-40B4-BE49-F238E27FC236}">
                  <a16:creationId xmlns:a16="http://schemas.microsoft.com/office/drawing/2014/main" id="{38C27FD3-40E3-4005-A6A0-CC9136A2D424}"/>
                </a:ext>
              </a:extLst>
            </p:cNvPr>
            <p:cNvSpPr/>
            <p:nvPr/>
          </p:nvSpPr>
          <p:spPr>
            <a:xfrm>
              <a:off x="2828" y="1304"/>
              <a:ext cx="142" cy="188"/>
            </a:xfrm>
            <a:custGeom>
              <a:avLst/>
              <a:gdLst>
                <a:gd name="txL" fmla="*/ 0 w 164"/>
                <a:gd name="txT" fmla="*/ 0 h 268"/>
                <a:gd name="txR" fmla="*/ 164 w 164"/>
                <a:gd name="txB" fmla="*/ 268 h 268"/>
              </a:gdLst>
              <a:ahLst/>
              <a:cxnLst>
                <a:cxn ang="0">
                  <a:pos x="83" y="0"/>
                </a:cxn>
                <a:cxn ang="0">
                  <a:pos x="68" y="10"/>
                </a:cxn>
                <a:cxn ang="0">
                  <a:pos x="57" y="22"/>
                </a:cxn>
                <a:cxn ang="0">
                  <a:pos x="23" y="29"/>
                </a:cxn>
                <a:cxn ang="0">
                  <a:pos x="18" y="33"/>
                </a:cxn>
                <a:cxn ang="0">
                  <a:pos x="10" y="34"/>
                </a:cxn>
                <a:cxn ang="0">
                  <a:pos x="13" y="46"/>
                </a:cxn>
                <a:cxn ang="0">
                  <a:pos x="18" y="53"/>
                </a:cxn>
                <a:cxn ang="0">
                  <a:pos x="0" y="69"/>
                </a:cxn>
                <a:cxn ang="0">
                  <a:pos x="18" y="90"/>
                </a:cxn>
                <a:cxn ang="0">
                  <a:pos x="34" y="93"/>
                </a:cxn>
                <a:cxn ang="0">
                  <a:pos x="57" y="75"/>
                </a:cxn>
                <a:cxn ang="0">
                  <a:pos x="68" y="67"/>
                </a:cxn>
                <a:cxn ang="0">
                  <a:pos x="83" y="40"/>
                </a:cxn>
                <a:cxn ang="0">
                  <a:pos x="91" y="26"/>
                </a:cxn>
                <a:cxn ang="0">
                  <a:pos x="107" y="25"/>
                </a:cxn>
                <a:cxn ang="0">
                  <a:pos x="83" y="0"/>
                </a:cxn>
              </a:cxnLst>
              <a:rect l="txL" t="txT" r="txR" b="tx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" name="Freeform 44">
              <a:extLst>
                <a:ext uri="{FF2B5EF4-FFF2-40B4-BE49-F238E27FC236}">
                  <a16:creationId xmlns:a16="http://schemas.microsoft.com/office/drawing/2014/main" id="{3748E1C6-25C7-4D62-98E9-E628D0898E78}"/>
                </a:ext>
              </a:extLst>
            </p:cNvPr>
            <p:cNvSpPr/>
            <p:nvPr/>
          </p:nvSpPr>
          <p:spPr>
            <a:xfrm>
              <a:off x="3440" y="1013"/>
              <a:ext cx="57" cy="57"/>
            </a:xfrm>
            <a:custGeom>
              <a:avLst/>
              <a:gdLst>
                <a:gd name="txL" fmla="*/ 0 w 66"/>
                <a:gd name="txT" fmla="*/ 0 h 81"/>
                <a:gd name="txR" fmla="*/ 66 w 66"/>
                <a:gd name="txB" fmla="*/ 81 h 81"/>
              </a:gdLst>
              <a:ahLst/>
              <a:cxnLst>
                <a:cxn ang="0">
                  <a:pos x="19" y="0"/>
                </a:cxn>
                <a:cxn ang="0">
                  <a:pos x="16" y="21"/>
                </a:cxn>
                <a:cxn ang="0">
                  <a:pos x="19" y="26"/>
                </a:cxn>
                <a:cxn ang="0">
                  <a:pos x="26" y="27"/>
                </a:cxn>
                <a:cxn ang="0">
                  <a:pos x="36" y="26"/>
                </a:cxn>
                <a:cxn ang="0">
                  <a:pos x="19" y="0"/>
                </a:cxn>
              </a:cxnLst>
              <a:rect l="txL" t="txT" r="txR" b="tx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" name="Freeform 45">
              <a:extLst>
                <a:ext uri="{FF2B5EF4-FFF2-40B4-BE49-F238E27FC236}">
                  <a16:creationId xmlns:a16="http://schemas.microsoft.com/office/drawing/2014/main" id="{37C9E098-7B09-4C41-94E1-9EF2FD574B09}"/>
                </a:ext>
              </a:extLst>
            </p:cNvPr>
            <p:cNvSpPr/>
            <p:nvPr/>
          </p:nvSpPr>
          <p:spPr>
            <a:xfrm>
              <a:off x="3823" y="1074"/>
              <a:ext cx="128" cy="171"/>
            </a:xfrm>
            <a:custGeom>
              <a:avLst/>
              <a:gdLst>
                <a:gd name="txL" fmla="*/ 0 w 148"/>
                <a:gd name="txT" fmla="*/ 0 h 244"/>
                <a:gd name="txR" fmla="*/ 148 w 148"/>
                <a:gd name="txB" fmla="*/ 244 h 244"/>
              </a:gdLst>
              <a:ahLst/>
              <a:cxnLst>
                <a:cxn ang="0">
                  <a:pos x="62" y="0"/>
                </a:cxn>
                <a:cxn ang="0">
                  <a:pos x="39" y="29"/>
                </a:cxn>
                <a:cxn ang="0">
                  <a:pos x="23" y="32"/>
                </a:cxn>
                <a:cxn ang="0">
                  <a:pos x="8" y="37"/>
                </a:cxn>
                <a:cxn ang="0">
                  <a:pos x="26" y="65"/>
                </a:cxn>
                <a:cxn ang="0">
                  <a:pos x="34" y="77"/>
                </a:cxn>
                <a:cxn ang="0">
                  <a:pos x="39" y="81"/>
                </a:cxn>
                <a:cxn ang="0">
                  <a:pos x="54" y="84"/>
                </a:cxn>
                <a:cxn ang="0">
                  <a:pos x="62" y="67"/>
                </a:cxn>
                <a:cxn ang="0">
                  <a:pos x="80" y="58"/>
                </a:cxn>
                <a:cxn ang="0">
                  <a:pos x="73" y="24"/>
                </a:cxn>
                <a:cxn ang="0">
                  <a:pos x="91" y="17"/>
                </a:cxn>
                <a:cxn ang="0">
                  <a:pos x="73" y="7"/>
                </a:cxn>
                <a:cxn ang="0">
                  <a:pos x="62" y="0"/>
                </a:cxn>
              </a:cxnLst>
              <a:rect l="txL" t="txT" r="txR" b="tx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6" name="Freeform 46">
              <a:extLst>
                <a:ext uri="{FF2B5EF4-FFF2-40B4-BE49-F238E27FC236}">
                  <a16:creationId xmlns:a16="http://schemas.microsoft.com/office/drawing/2014/main" id="{DB816490-F0C5-4C01-ACD0-A047F5BB2CF4}"/>
                </a:ext>
              </a:extLst>
            </p:cNvPr>
            <p:cNvSpPr/>
            <p:nvPr/>
          </p:nvSpPr>
          <p:spPr>
            <a:xfrm>
              <a:off x="3715" y="1021"/>
              <a:ext cx="83" cy="128"/>
            </a:xfrm>
            <a:custGeom>
              <a:avLst/>
              <a:gdLst>
                <a:gd name="txL" fmla="*/ 0 w 96"/>
                <a:gd name="txT" fmla="*/ 0 h 183"/>
                <a:gd name="txR" fmla="*/ 96 w 96"/>
                <a:gd name="txB" fmla="*/ 183 h 183"/>
              </a:gdLst>
              <a:ahLst/>
              <a:cxnLst>
                <a:cxn ang="0">
                  <a:pos x="31" y="1"/>
                </a:cxn>
                <a:cxn ang="0">
                  <a:pos x="33" y="12"/>
                </a:cxn>
                <a:cxn ang="0">
                  <a:pos x="39" y="21"/>
                </a:cxn>
                <a:cxn ang="0">
                  <a:pos x="41" y="31"/>
                </a:cxn>
                <a:cxn ang="0">
                  <a:pos x="44" y="36"/>
                </a:cxn>
                <a:cxn ang="0">
                  <a:pos x="46" y="43"/>
                </a:cxn>
                <a:cxn ang="0">
                  <a:pos x="36" y="31"/>
                </a:cxn>
                <a:cxn ang="0">
                  <a:pos x="22" y="27"/>
                </a:cxn>
                <a:cxn ang="0">
                  <a:pos x="3" y="29"/>
                </a:cxn>
                <a:cxn ang="0">
                  <a:pos x="5" y="35"/>
                </a:cxn>
                <a:cxn ang="0">
                  <a:pos x="26" y="39"/>
                </a:cxn>
                <a:cxn ang="0">
                  <a:pos x="36" y="46"/>
                </a:cxn>
                <a:cxn ang="0">
                  <a:pos x="46" y="46"/>
                </a:cxn>
                <a:cxn ang="0">
                  <a:pos x="50" y="51"/>
                </a:cxn>
                <a:cxn ang="0">
                  <a:pos x="62" y="61"/>
                </a:cxn>
                <a:cxn ang="0">
                  <a:pos x="53" y="43"/>
                </a:cxn>
                <a:cxn ang="0">
                  <a:pos x="52" y="31"/>
                </a:cxn>
                <a:cxn ang="0">
                  <a:pos x="46" y="22"/>
                </a:cxn>
                <a:cxn ang="0">
                  <a:pos x="41" y="14"/>
                </a:cxn>
                <a:cxn ang="0">
                  <a:pos x="36" y="7"/>
                </a:cxn>
                <a:cxn ang="0">
                  <a:pos x="31" y="1"/>
                </a:cxn>
              </a:cxnLst>
              <a:rect l="txL" t="txT" r="txR" b="tx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7" name="Freeform 47">
              <a:extLst>
                <a:ext uri="{FF2B5EF4-FFF2-40B4-BE49-F238E27FC236}">
                  <a16:creationId xmlns:a16="http://schemas.microsoft.com/office/drawing/2014/main" id="{0B19D63B-6642-4316-A320-00E0EF92BBA1}"/>
                </a:ext>
              </a:extLst>
            </p:cNvPr>
            <p:cNvSpPr/>
            <p:nvPr/>
          </p:nvSpPr>
          <p:spPr>
            <a:xfrm>
              <a:off x="3771" y="1124"/>
              <a:ext cx="46" cy="122"/>
            </a:xfrm>
            <a:custGeom>
              <a:avLst/>
              <a:gdLst>
                <a:gd name="txL" fmla="*/ 0 w 54"/>
                <a:gd name="txT" fmla="*/ 0 h 175"/>
                <a:gd name="txR" fmla="*/ 54 w 54"/>
                <a:gd name="txB" fmla="*/ 175 h 175"/>
              </a:gdLst>
              <a:ahLst/>
              <a:cxnLst>
                <a:cxn ang="0">
                  <a:pos x="3" y="0"/>
                </a:cxn>
                <a:cxn ang="0">
                  <a:pos x="0" y="8"/>
                </a:cxn>
                <a:cxn ang="0">
                  <a:pos x="6" y="18"/>
                </a:cxn>
                <a:cxn ang="0">
                  <a:pos x="11" y="32"/>
                </a:cxn>
                <a:cxn ang="0">
                  <a:pos x="21" y="44"/>
                </a:cxn>
                <a:cxn ang="0">
                  <a:pos x="33" y="59"/>
                </a:cxn>
                <a:cxn ang="0">
                  <a:pos x="25" y="39"/>
                </a:cxn>
                <a:cxn ang="0">
                  <a:pos x="21" y="31"/>
                </a:cxn>
                <a:cxn ang="0">
                  <a:pos x="17" y="21"/>
                </a:cxn>
                <a:cxn ang="0">
                  <a:pos x="15" y="15"/>
                </a:cxn>
                <a:cxn ang="0">
                  <a:pos x="10" y="13"/>
                </a:cxn>
                <a:cxn ang="0">
                  <a:pos x="3" y="0"/>
                </a:cxn>
              </a:cxnLst>
              <a:rect l="txL" t="txT" r="txR" b="tx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8" name="Freeform 48">
              <a:extLst>
                <a:ext uri="{FF2B5EF4-FFF2-40B4-BE49-F238E27FC236}">
                  <a16:creationId xmlns:a16="http://schemas.microsoft.com/office/drawing/2014/main" id="{7BBA692E-8284-4896-BF01-1D5BEA62E583}"/>
                </a:ext>
              </a:extLst>
            </p:cNvPr>
            <p:cNvSpPr/>
            <p:nvPr/>
          </p:nvSpPr>
          <p:spPr>
            <a:xfrm>
              <a:off x="3823" y="1252"/>
              <a:ext cx="75" cy="50"/>
            </a:xfrm>
            <a:custGeom>
              <a:avLst/>
              <a:gdLst>
                <a:gd name="txL" fmla="*/ 0 w 86"/>
                <a:gd name="txT" fmla="*/ 0 h 73"/>
                <a:gd name="txR" fmla="*/ 86 w 86"/>
                <a:gd name="txB" fmla="*/ 73 h 73"/>
              </a:gdLst>
              <a:ahLst/>
              <a:cxnLst>
                <a:cxn ang="0">
                  <a:pos x="2" y="0"/>
                </a:cxn>
                <a:cxn ang="0">
                  <a:pos x="5" y="11"/>
                </a:cxn>
                <a:cxn ang="0">
                  <a:pos x="15" y="14"/>
                </a:cxn>
                <a:cxn ang="0">
                  <a:pos x="32" y="16"/>
                </a:cxn>
                <a:cxn ang="0">
                  <a:pos x="41" y="18"/>
                </a:cxn>
                <a:cxn ang="0">
                  <a:pos x="50" y="21"/>
                </a:cxn>
                <a:cxn ang="0">
                  <a:pos x="57" y="22"/>
                </a:cxn>
                <a:cxn ang="0">
                  <a:pos x="48" y="12"/>
                </a:cxn>
                <a:cxn ang="0">
                  <a:pos x="42" y="7"/>
                </a:cxn>
                <a:cxn ang="0">
                  <a:pos x="24" y="8"/>
                </a:cxn>
                <a:cxn ang="0">
                  <a:pos x="16" y="6"/>
                </a:cxn>
                <a:cxn ang="0">
                  <a:pos x="3" y="0"/>
                </a:cxn>
                <a:cxn ang="0">
                  <a:pos x="2" y="0"/>
                </a:cxn>
              </a:cxnLst>
              <a:rect l="txL" t="txT" r="txR" b="tx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9" name="Freeform 49">
              <a:extLst>
                <a:ext uri="{FF2B5EF4-FFF2-40B4-BE49-F238E27FC236}">
                  <a16:creationId xmlns:a16="http://schemas.microsoft.com/office/drawing/2014/main" id="{F7B6F27A-AFB7-47F5-804C-0B56C21B29DA}"/>
                </a:ext>
              </a:extLst>
            </p:cNvPr>
            <p:cNvSpPr/>
            <p:nvPr/>
          </p:nvSpPr>
          <p:spPr>
            <a:xfrm>
              <a:off x="3943" y="1163"/>
              <a:ext cx="95" cy="109"/>
            </a:xfrm>
            <a:custGeom>
              <a:avLst/>
              <a:gdLst>
                <a:gd name="txL" fmla="*/ 0 w 111"/>
                <a:gd name="txT" fmla="*/ 0 h 156"/>
                <a:gd name="txR" fmla="*/ 111 w 111"/>
                <a:gd name="txB" fmla="*/ 156 h 156"/>
              </a:gdLst>
              <a:ahLst/>
              <a:cxnLst>
                <a:cxn ang="0">
                  <a:pos x="62" y="0"/>
                </a:cxn>
                <a:cxn ang="0">
                  <a:pos x="47" y="3"/>
                </a:cxn>
                <a:cxn ang="0">
                  <a:pos x="15" y="5"/>
                </a:cxn>
                <a:cxn ang="0">
                  <a:pos x="9" y="11"/>
                </a:cxn>
                <a:cxn ang="0">
                  <a:pos x="7" y="21"/>
                </a:cxn>
                <a:cxn ang="0">
                  <a:pos x="9" y="25"/>
                </a:cxn>
                <a:cxn ang="0">
                  <a:pos x="3" y="30"/>
                </a:cxn>
                <a:cxn ang="0">
                  <a:pos x="9" y="37"/>
                </a:cxn>
                <a:cxn ang="0">
                  <a:pos x="15" y="43"/>
                </a:cxn>
                <a:cxn ang="0">
                  <a:pos x="9" y="50"/>
                </a:cxn>
                <a:cxn ang="0">
                  <a:pos x="15" y="53"/>
                </a:cxn>
                <a:cxn ang="0">
                  <a:pos x="27" y="50"/>
                </a:cxn>
                <a:cxn ang="0">
                  <a:pos x="32" y="31"/>
                </a:cxn>
                <a:cxn ang="0">
                  <a:pos x="35" y="43"/>
                </a:cxn>
                <a:cxn ang="0">
                  <a:pos x="41" y="50"/>
                </a:cxn>
                <a:cxn ang="0">
                  <a:pos x="39" y="38"/>
                </a:cxn>
                <a:cxn ang="0">
                  <a:pos x="45" y="25"/>
                </a:cxn>
                <a:cxn ang="0">
                  <a:pos x="43" y="17"/>
                </a:cxn>
                <a:cxn ang="0">
                  <a:pos x="33" y="20"/>
                </a:cxn>
                <a:cxn ang="0">
                  <a:pos x="22" y="19"/>
                </a:cxn>
                <a:cxn ang="0">
                  <a:pos x="26" y="12"/>
                </a:cxn>
                <a:cxn ang="0">
                  <a:pos x="39" y="12"/>
                </a:cxn>
                <a:cxn ang="0">
                  <a:pos x="49" y="13"/>
                </a:cxn>
                <a:cxn ang="0">
                  <a:pos x="62" y="10"/>
                </a:cxn>
                <a:cxn ang="0">
                  <a:pos x="69" y="4"/>
                </a:cxn>
                <a:cxn ang="0">
                  <a:pos x="62" y="0"/>
                </a:cxn>
              </a:cxnLst>
              <a:rect l="txL" t="txT" r="txR" b="tx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0" name="Freeform 50">
              <a:extLst>
                <a:ext uri="{FF2B5EF4-FFF2-40B4-BE49-F238E27FC236}">
                  <a16:creationId xmlns:a16="http://schemas.microsoft.com/office/drawing/2014/main" id="{5376F893-1AFE-4FD9-A3E9-DB4BB2C40FDE}"/>
                </a:ext>
              </a:extLst>
            </p:cNvPr>
            <p:cNvSpPr/>
            <p:nvPr/>
          </p:nvSpPr>
          <p:spPr>
            <a:xfrm>
              <a:off x="3911" y="772"/>
              <a:ext cx="25" cy="67"/>
            </a:xfrm>
            <a:custGeom>
              <a:avLst/>
              <a:gdLst>
                <a:gd name="txL" fmla="*/ 0 w 30"/>
                <a:gd name="txT" fmla="*/ 0 h 94"/>
                <a:gd name="txR" fmla="*/ 30 w 30"/>
                <a:gd name="txB" fmla="*/ 94 h 94"/>
              </a:gdLst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3" y="14"/>
                </a:cxn>
                <a:cxn ang="0">
                  <a:pos x="1" y="22"/>
                </a:cxn>
                <a:cxn ang="0">
                  <a:pos x="9" y="34"/>
                </a:cxn>
                <a:cxn ang="0">
                  <a:pos x="18" y="29"/>
                </a:cxn>
                <a:cxn ang="0">
                  <a:pos x="13" y="22"/>
                </a:cxn>
                <a:cxn ang="0">
                  <a:pos x="7" y="0"/>
                </a:cxn>
              </a:cxnLst>
              <a:rect l="txL" t="txT" r="txR" b="tx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1" name="Freeform 51">
              <a:extLst>
                <a:ext uri="{FF2B5EF4-FFF2-40B4-BE49-F238E27FC236}">
                  <a16:creationId xmlns:a16="http://schemas.microsoft.com/office/drawing/2014/main" id="{9C0EA71D-15D5-4C88-8DC9-18A4AE22811F}"/>
                </a:ext>
              </a:extLst>
            </p:cNvPr>
            <p:cNvSpPr/>
            <p:nvPr/>
          </p:nvSpPr>
          <p:spPr>
            <a:xfrm>
              <a:off x="3927" y="883"/>
              <a:ext cx="70" cy="111"/>
            </a:xfrm>
            <a:custGeom>
              <a:avLst/>
              <a:gdLst>
                <a:gd name="txL" fmla="*/ 0 w 81"/>
                <a:gd name="txT" fmla="*/ 0 h 158"/>
                <a:gd name="txR" fmla="*/ 81 w 81"/>
                <a:gd name="txB" fmla="*/ 158 h 158"/>
              </a:gdLst>
              <a:ahLst/>
              <a:cxnLst>
                <a:cxn ang="0">
                  <a:pos x="8" y="1"/>
                </a:cxn>
                <a:cxn ang="0">
                  <a:pos x="0" y="7"/>
                </a:cxn>
                <a:cxn ang="0">
                  <a:pos x="5" y="17"/>
                </a:cxn>
                <a:cxn ang="0">
                  <a:pos x="3" y="37"/>
                </a:cxn>
                <a:cxn ang="0">
                  <a:pos x="11" y="36"/>
                </a:cxn>
                <a:cxn ang="0">
                  <a:pos x="13" y="40"/>
                </a:cxn>
                <a:cxn ang="0">
                  <a:pos x="19" y="42"/>
                </a:cxn>
                <a:cxn ang="0">
                  <a:pos x="25" y="48"/>
                </a:cxn>
                <a:cxn ang="0">
                  <a:pos x="30" y="44"/>
                </a:cxn>
                <a:cxn ang="0">
                  <a:pos x="41" y="46"/>
                </a:cxn>
                <a:cxn ang="0">
                  <a:pos x="41" y="38"/>
                </a:cxn>
                <a:cxn ang="0">
                  <a:pos x="30" y="36"/>
                </a:cxn>
                <a:cxn ang="0">
                  <a:pos x="25" y="32"/>
                </a:cxn>
                <a:cxn ang="0">
                  <a:pos x="22" y="25"/>
                </a:cxn>
                <a:cxn ang="0">
                  <a:pos x="26" y="18"/>
                </a:cxn>
                <a:cxn ang="0">
                  <a:pos x="22" y="13"/>
                </a:cxn>
                <a:cxn ang="0">
                  <a:pos x="27" y="7"/>
                </a:cxn>
                <a:cxn ang="0">
                  <a:pos x="19" y="1"/>
                </a:cxn>
                <a:cxn ang="0">
                  <a:pos x="12" y="3"/>
                </a:cxn>
                <a:cxn ang="0">
                  <a:pos x="8" y="1"/>
                </a:cxn>
              </a:cxnLst>
              <a:rect l="txL" t="txT" r="txR" b="tx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2" name="Freeform 52">
              <a:extLst>
                <a:ext uri="{FF2B5EF4-FFF2-40B4-BE49-F238E27FC236}">
                  <a16:creationId xmlns:a16="http://schemas.microsoft.com/office/drawing/2014/main" id="{EFEF0769-83CC-4FC8-9D7E-58238973E8F5}"/>
                </a:ext>
              </a:extLst>
            </p:cNvPr>
            <p:cNvSpPr/>
            <p:nvPr/>
          </p:nvSpPr>
          <p:spPr>
            <a:xfrm>
              <a:off x="3976" y="1029"/>
              <a:ext cx="74" cy="74"/>
            </a:xfrm>
            <a:custGeom>
              <a:avLst/>
              <a:gdLst>
                <a:gd name="txL" fmla="*/ 0 w 85"/>
                <a:gd name="txT" fmla="*/ 0 h 105"/>
                <a:gd name="txR" fmla="*/ 85 w 85"/>
                <a:gd name="txB" fmla="*/ 105 h 105"/>
              </a:gdLst>
              <a:ahLst/>
              <a:cxnLst>
                <a:cxn ang="0">
                  <a:pos x="34" y="0"/>
                </a:cxn>
                <a:cxn ang="0">
                  <a:pos x="29" y="6"/>
                </a:cxn>
                <a:cxn ang="0">
                  <a:pos x="21" y="11"/>
                </a:cxn>
                <a:cxn ang="0">
                  <a:pos x="10" y="13"/>
                </a:cxn>
                <a:cxn ang="0">
                  <a:pos x="5" y="17"/>
                </a:cxn>
                <a:cxn ang="0">
                  <a:pos x="3" y="26"/>
                </a:cxn>
                <a:cxn ang="0">
                  <a:pos x="9" y="25"/>
                </a:cxn>
                <a:cxn ang="0">
                  <a:pos x="17" y="22"/>
                </a:cxn>
                <a:cxn ang="0">
                  <a:pos x="23" y="25"/>
                </a:cxn>
                <a:cxn ang="0">
                  <a:pos x="38" y="35"/>
                </a:cxn>
                <a:cxn ang="0">
                  <a:pos x="47" y="25"/>
                </a:cxn>
                <a:cxn ang="0">
                  <a:pos x="56" y="24"/>
                </a:cxn>
                <a:cxn ang="0">
                  <a:pos x="49" y="13"/>
                </a:cxn>
                <a:cxn ang="0">
                  <a:pos x="34" y="0"/>
                </a:cxn>
              </a:cxnLst>
              <a:rect l="txL" t="txT" r="txR" b="tx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3" name="Freeform 53">
              <a:extLst>
                <a:ext uri="{FF2B5EF4-FFF2-40B4-BE49-F238E27FC236}">
                  <a16:creationId xmlns:a16="http://schemas.microsoft.com/office/drawing/2014/main" id="{2A6DEF99-646A-4A26-BE7E-DA598F201CD0}"/>
                </a:ext>
              </a:extLst>
            </p:cNvPr>
            <p:cNvSpPr/>
            <p:nvPr/>
          </p:nvSpPr>
          <p:spPr>
            <a:xfrm>
              <a:off x="4064" y="1161"/>
              <a:ext cx="33" cy="46"/>
            </a:xfrm>
            <a:custGeom>
              <a:avLst/>
              <a:gdLst>
                <a:gd name="txL" fmla="*/ 0 w 38"/>
                <a:gd name="txT" fmla="*/ 0 h 66"/>
                <a:gd name="txR" fmla="*/ 38 w 38"/>
                <a:gd name="txB" fmla="*/ 66 h 66"/>
              </a:gdLst>
              <a:ahLst/>
              <a:cxnLst>
                <a:cxn ang="0">
                  <a:pos x="3" y="9"/>
                </a:cxn>
                <a:cxn ang="0">
                  <a:pos x="17" y="22"/>
                </a:cxn>
                <a:cxn ang="0">
                  <a:pos x="20" y="17"/>
                </a:cxn>
                <a:cxn ang="0">
                  <a:pos x="25" y="14"/>
                </a:cxn>
                <a:cxn ang="0">
                  <a:pos x="20" y="8"/>
                </a:cxn>
                <a:cxn ang="0">
                  <a:pos x="13" y="4"/>
                </a:cxn>
                <a:cxn ang="0">
                  <a:pos x="8" y="1"/>
                </a:cxn>
                <a:cxn ang="0">
                  <a:pos x="2" y="4"/>
                </a:cxn>
                <a:cxn ang="0">
                  <a:pos x="3" y="9"/>
                </a:cxn>
              </a:cxnLst>
              <a:rect l="txL" t="txT" r="txR" b="tx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4" name="Freeform 54">
              <a:extLst>
                <a:ext uri="{FF2B5EF4-FFF2-40B4-BE49-F238E27FC236}">
                  <a16:creationId xmlns:a16="http://schemas.microsoft.com/office/drawing/2014/main" id="{34261EF9-E4D1-4124-9F40-6F513DDD479F}"/>
                </a:ext>
              </a:extLst>
            </p:cNvPr>
            <p:cNvSpPr/>
            <p:nvPr/>
          </p:nvSpPr>
          <p:spPr>
            <a:xfrm>
              <a:off x="4045" y="1238"/>
              <a:ext cx="21" cy="16"/>
            </a:xfrm>
            <a:custGeom>
              <a:avLst/>
              <a:gdLst>
                <a:gd name="txL" fmla="*/ 0 w 24"/>
                <a:gd name="txT" fmla="*/ 0 h 23"/>
                <a:gd name="txR" fmla="*/ 24 w 24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6" y="4"/>
                </a:cxn>
                <a:cxn ang="0">
                  <a:pos x="0" y="0"/>
                </a:cxn>
              </a:cxnLst>
              <a:rect l="txL" t="txT" r="txR" b="tx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" name="Freeform 55">
              <a:extLst>
                <a:ext uri="{FF2B5EF4-FFF2-40B4-BE49-F238E27FC236}">
                  <a16:creationId xmlns:a16="http://schemas.microsoft.com/office/drawing/2014/main" id="{763C0424-D663-4506-BAFA-CC0B7ECB529B}"/>
                </a:ext>
              </a:extLst>
            </p:cNvPr>
            <p:cNvSpPr/>
            <p:nvPr/>
          </p:nvSpPr>
          <p:spPr>
            <a:xfrm>
              <a:off x="4076" y="1228"/>
              <a:ext cx="52" cy="35"/>
            </a:xfrm>
            <a:custGeom>
              <a:avLst/>
              <a:gdLst>
                <a:gd name="txL" fmla="*/ 0 w 60"/>
                <a:gd name="txT" fmla="*/ 0 h 49"/>
                <a:gd name="txR" fmla="*/ 60 w 60"/>
                <a:gd name="txB" fmla="*/ 49 h 49"/>
              </a:gdLst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8" y="12"/>
                </a:cxn>
                <a:cxn ang="0">
                  <a:pos x="27" y="17"/>
                </a:cxn>
                <a:cxn ang="0">
                  <a:pos x="39" y="15"/>
                </a:cxn>
                <a:cxn ang="0">
                  <a:pos x="31" y="9"/>
                </a:cxn>
                <a:cxn ang="0">
                  <a:pos x="18" y="1"/>
                </a:cxn>
                <a:cxn ang="0">
                  <a:pos x="12" y="6"/>
                </a:cxn>
                <a:cxn ang="0">
                  <a:pos x="6" y="0"/>
                </a:cxn>
              </a:cxnLst>
              <a:rect l="txL" t="txT" r="txR" b="tx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" name="Freeform 56">
              <a:extLst>
                <a:ext uri="{FF2B5EF4-FFF2-40B4-BE49-F238E27FC236}">
                  <a16:creationId xmlns:a16="http://schemas.microsoft.com/office/drawing/2014/main" id="{C4D13EF3-7938-4F01-ABB0-D554495564F4}"/>
                </a:ext>
              </a:extLst>
            </p:cNvPr>
            <p:cNvSpPr/>
            <p:nvPr/>
          </p:nvSpPr>
          <p:spPr>
            <a:xfrm>
              <a:off x="4156" y="1294"/>
              <a:ext cx="27" cy="31"/>
            </a:xfrm>
            <a:custGeom>
              <a:avLst/>
              <a:gdLst>
                <a:gd name="txL" fmla="*/ 0 w 32"/>
                <a:gd name="txT" fmla="*/ 0 h 44"/>
                <a:gd name="txR" fmla="*/ 32 w 32"/>
                <a:gd name="txB" fmla="*/ 44 h 44"/>
              </a:gdLst>
              <a:ahLst/>
              <a:cxnLst>
                <a:cxn ang="0">
                  <a:pos x="17" y="0"/>
                </a:cxn>
                <a:cxn ang="0">
                  <a:pos x="6" y="4"/>
                </a:cxn>
                <a:cxn ang="0">
                  <a:pos x="7" y="11"/>
                </a:cxn>
                <a:cxn ang="0">
                  <a:pos x="14" y="13"/>
                </a:cxn>
                <a:cxn ang="0">
                  <a:pos x="17" y="0"/>
                </a:cxn>
              </a:cxnLst>
              <a:rect l="txL" t="txT" r="txR" b="tx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7" name="Freeform 57">
              <a:extLst>
                <a:ext uri="{FF2B5EF4-FFF2-40B4-BE49-F238E27FC236}">
                  <a16:creationId xmlns:a16="http://schemas.microsoft.com/office/drawing/2014/main" id="{851B9B81-1459-46F5-A394-D020B7A79FF0}"/>
                </a:ext>
              </a:extLst>
            </p:cNvPr>
            <p:cNvSpPr/>
            <p:nvPr/>
          </p:nvSpPr>
          <p:spPr>
            <a:xfrm>
              <a:off x="4463" y="1255"/>
              <a:ext cx="53" cy="44"/>
            </a:xfrm>
            <a:custGeom>
              <a:avLst/>
              <a:gdLst>
                <a:gd name="txL" fmla="*/ 0 w 61"/>
                <a:gd name="txT" fmla="*/ 0 h 63"/>
                <a:gd name="txR" fmla="*/ 61 w 61"/>
                <a:gd name="txB" fmla="*/ 63 h 63"/>
              </a:gdLst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16" y="12"/>
                </a:cxn>
                <a:cxn ang="0">
                  <a:pos x="23" y="19"/>
                </a:cxn>
                <a:cxn ang="0">
                  <a:pos x="30" y="22"/>
                </a:cxn>
                <a:cxn ang="0">
                  <a:pos x="40" y="19"/>
                </a:cxn>
                <a:cxn ang="0">
                  <a:pos x="22" y="6"/>
                </a:cxn>
                <a:cxn ang="0">
                  <a:pos x="4" y="0"/>
                </a:cxn>
              </a:cxnLst>
              <a:rect l="txL" t="txT" r="txR" b="tx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8" name="Freeform 58">
              <a:extLst>
                <a:ext uri="{FF2B5EF4-FFF2-40B4-BE49-F238E27FC236}">
                  <a16:creationId xmlns:a16="http://schemas.microsoft.com/office/drawing/2014/main" id="{47A48E7C-0579-4715-8BDF-810C8C80A24D}"/>
                </a:ext>
              </a:extLst>
            </p:cNvPr>
            <p:cNvSpPr/>
            <p:nvPr/>
          </p:nvSpPr>
          <p:spPr>
            <a:xfrm>
              <a:off x="4006" y="1310"/>
              <a:ext cx="53" cy="47"/>
            </a:xfrm>
            <a:custGeom>
              <a:avLst/>
              <a:gdLst>
                <a:gd name="txL" fmla="*/ 0 w 61"/>
                <a:gd name="txT" fmla="*/ 0 h 67"/>
                <a:gd name="txR" fmla="*/ 61 w 61"/>
                <a:gd name="txB" fmla="*/ 67 h 67"/>
              </a:gdLst>
              <a:ahLst/>
              <a:cxnLst>
                <a:cxn ang="0">
                  <a:pos x="18" y="3"/>
                </a:cxn>
                <a:cxn ang="0">
                  <a:pos x="20" y="12"/>
                </a:cxn>
                <a:cxn ang="0">
                  <a:pos x="10" y="15"/>
                </a:cxn>
                <a:cxn ang="0">
                  <a:pos x="15" y="23"/>
                </a:cxn>
                <a:cxn ang="0">
                  <a:pos x="31" y="20"/>
                </a:cxn>
                <a:cxn ang="0">
                  <a:pos x="39" y="16"/>
                </a:cxn>
                <a:cxn ang="0">
                  <a:pos x="33" y="10"/>
                </a:cxn>
                <a:cxn ang="0">
                  <a:pos x="37" y="5"/>
                </a:cxn>
                <a:cxn ang="0">
                  <a:pos x="36" y="1"/>
                </a:cxn>
                <a:cxn ang="0">
                  <a:pos x="30" y="1"/>
                </a:cxn>
                <a:cxn ang="0">
                  <a:pos x="33" y="2"/>
                </a:cxn>
                <a:cxn ang="0">
                  <a:pos x="32" y="6"/>
                </a:cxn>
                <a:cxn ang="0">
                  <a:pos x="28" y="8"/>
                </a:cxn>
                <a:cxn ang="0">
                  <a:pos x="18" y="3"/>
                </a:cxn>
              </a:cxnLst>
              <a:rect l="txL" t="txT" r="txR" b="tx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9" name="Freeform 59">
              <a:extLst>
                <a:ext uri="{FF2B5EF4-FFF2-40B4-BE49-F238E27FC236}">
                  <a16:creationId xmlns:a16="http://schemas.microsoft.com/office/drawing/2014/main" id="{09AEA589-74D9-4CC4-B46A-D71AA7674813}"/>
                </a:ext>
              </a:extLst>
            </p:cNvPr>
            <p:cNvSpPr/>
            <p:nvPr/>
          </p:nvSpPr>
          <p:spPr>
            <a:xfrm>
              <a:off x="3950" y="1328"/>
              <a:ext cx="37" cy="25"/>
            </a:xfrm>
            <a:custGeom>
              <a:avLst/>
              <a:gdLst>
                <a:gd name="txL" fmla="*/ 0 w 43"/>
                <a:gd name="txT" fmla="*/ 0 h 36"/>
                <a:gd name="txR" fmla="*/ 43 w 43"/>
                <a:gd name="txB" fmla="*/ 36 h 36"/>
              </a:gdLst>
              <a:ahLst/>
              <a:cxnLst>
                <a:cxn ang="0">
                  <a:pos x="13" y="1"/>
                </a:cxn>
                <a:cxn ang="0">
                  <a:pos x="3" y="2"/>
                </a:cxn>
                <a:cxn ang="0">
                  <a:pos x="21" y="12"/>
                </a:cxn>
                <a:cxn ang="0">
                  <a:pos x="27" y="10"/>
                </a:cxn>
                <a:cxn ang="0">
                  <a:pos x="13" y="1"/>
                </a:cxn>
              </a:cxnLst>
              <a:rect l="txL" t="txT" r="txR" b="tx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0" name="Freeform 60">
              <a:extLst>
                <a:ext uri="{FF2B5EF4-FFF2-40B4-BE49-F238E27FC236}">
                  <a16:creationId xmlns:a16="http://schemas.microsoft.com/office/drawing/2014/main" id="{26F8962B-BCB8-46A2-B565-A9D8CAC603E1}"/>
                </a:ext>
              </a:extLst>
            </p:cNvPr>
            <p:cNvSpPr/>
            <p:nvPr/>
          </p:nvSpPr>
          <p:spPr>
            <a:xfrm>
              <a:off x="3926" y="1300"/>
              <a:ext cx="27" cy="29"/>
            </a:xfrm>
            <a:custGeom>
              <a:avLst/>
              <a:gdLst>
                <a:gd name="txL" fmla="*/ 0 w 32"/>
                <a:gd name="txT" fmla="*/ 0 h 41"/>
                <a:gd name="txR" fmla="*/ 32 w 32"/>
                <a:gd name="txB" fmla="*/ 41 h 41"/>
              </a:gdLst>
              <a:ahLst/>
              <a:cxnLst>
                <a:cxn ang="0">
                  <a:pos x="13" y="0"/>
                </a:cxn>
                <a:cxn ang="0">
                  <a:pos x="0" y="9"/>
                </a:cxn>
                <a:cxn ang="0">
                  <a:pos x="10" y="8"/>
                </a:cxn>
                <a:cxn ang="0">
                  <a:pos x="12" y="11"/>
                </a:cxn>
                <a:cxn ang="0">
                  <a:pos x="10" y="13"/>
                </a:cxn>
                <a:cxn ang="0">
                  <a:pos x="18" y="8"/>
                </a:cxn>
                <a:cxn ang="0">
                  <a:pos x="14" y="3"/>
                </a:cxn>
                <a:cxn ang="0">
                  <a:pos x="13" y="0"/>
                </a:cxn>
              </a:cxnLst>
              <a:rect l="txL" t="txT" r="txR" b="tx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1" name="Freeform 61">
              <a:extLst>
                <a:ext uri="{FF2B5EF4-FFF2-40B4-BE49-F238E27FC236}">
                  <a16:creationId xmlns:a16="http://schemas.microsoft.com/office/drawing/2014/main" id="{1A148458-ACDB-442A-8865-2DAD9ED0FCE5}"/>
                </a:ext>
              </a:extLst>
            </p:cNvPr>
            <p:cNvSpPr/>
            <p:nvPr/>
          </p:nvSpPr>
          <p:spPr>
            <a:xfrm>
              <a:off x="3965" y="1311"/>
              <a:ext cx="39" cy="22"/>
            </a:xfrm>
            <a:custGeom>
              <a:avLst/>
              <a:gdLst>
                <a:gd name="txL" fmla="*/ 0 w 45"/>
                <a:gd name="txT" fmla="*/ 0 h 32"/>
                <a:gd name="txR" fmla="*/ 45 w 45"/>
                <a:gd name="txB" fmla="*/ 32 h 32"/>
              </a:gdLst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17" y="10"/>
                </a:cxn>
                <a:cxn ang="0">
                  <a:pos x="29" y="8"/>
                </a:cxn>
                <a:cxn ang="0">
                  <a:pos x="14" y="3"/>
                </a:cxn>
                <a:cxn ang="0">
                  <a:pos x="14" y="0"/>
                </a:cxn>
              </a:cxnLst>
              <a:rect l="txL" t="txT" r="txR" b="tx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2" name="Freeform 62">
              <a:extLst>
                <a:ext uri="{FF2B5EF4-FFF2-40B4-BE49-F238E27FC236}">
                  <a16:creationId xmlns:a16="http://schemas.microsoft.com/office/drawing/2014/main" id="{042EBF97-E99A-421C-9742-22D1884729B2}"/>
                </a:ext>
              </a:extLst>
            </p:cNvPr>
            <p:cNvSpPr/>
            <p:nvPr/>
          </p:nvSpPr>
          <p:spPr>
            <a:xfrm>
              <a:off x="3908" y="1000"/>
              <a:ext cx="31" cy="52"/>
            </a:xfrm>
            <a:custGeom>
              <a:avLst/>
              <a:gdLst>
                <a:gd name="txL" fmla="*/ 0 w 35"/>
                <a:gd name="txT" fmla="*/ 0 h 74"/>
                <a:gd name="txR" fmla="*/ 35 w 35"/>
                <a:gd name="txB" fmla="*/ 74 h 74"/>
              </a:gdLst>
              <a:ahLst/>
              <a:cxnLst>
                <a:cxn ang="0">
                  <a:pos x="21" y="0"/>
                </a:cxn>
                <a:cxn ang="0">
                  <a:pos x="15" y="6"/>
                </a:cxn>
                <a:cxn ang="0">
                  <a:pos x="6" y="13"/>
                </a:cxn>
                <a:cxn ang="0">
                  <a:pos x="0" y="20"/>
                </a:cxn>
                <a:cxn ang="0">
                  <a:pos x="5" y="26"/>
                </a:cxn>
                <a:cxn ang="0">
                  <a:pos x="14" y="20"/>
                </a:cxn>
                <a:cxn ang="0">
                  <a:pos x="24" y="11"/>
                </a:cxn>
                <a:cxn ang="0">
                  <a:pos x="21" y="0"/>
                </a:cxn>
              </a:cxnLst>
              <a:rect l="txL" t="txT" r="txR" b="tx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3" name="Freeform 63">
              <a:extLst>
                <a:ext uri="{FF2B5EF4-FFF2-40B4-BE49-F238E27FC236}">
                  <a16:creationId xmlns:a16="http://schemas.microsoft.com/office/drawing/2014/main" id="{13F8BC9C-91C0-43D1-BE5D-5BA732189716}"/>
                </a:ext>
              </a:extLst>
            </p:cNvPr>
            <p:cNvSpPr/>
            <p:nvPr/>
          </p:nvSpPr>
          <p:spPr>
            <a:xfrm>
              <a:off x="3967" y="992"/>
              <a:ext cx="22" cy="51"/>
            </a:xfrm>
            <a:custGeom>
              <a:avLst/>
              <a:gdLst>
                <a:gd name="txL" fmla="*/ 0 w 25"/>
                <a:gd name="txT" fmla="*/ 0 h 73"/>
                <a:gd name="txR" fmla="*/ 25 w 25"/>
                <a:gd name="txB" fmla="*/ 73 h 73"/>
              </a:gdLst>
              <a:ahLst/>
              <a:cxnLst>
                <a:cxn ang="0">
                  <a:pos x="9" y="2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10" y="14"/>
                </a:cxn>
                <a:cxn ang="0">
                  <a:pos x="17" y="19"/>
                </a:cxn>
                <a:cxn ang="0">
                  <a:pos x="11" y="7"/>
                </a:cxn>
                <a:cxn ang="0">
                  <a:pos x="9" y="2"/>
                </a:cxn>
              </a:cxnLst>
              <a:rect l="txL" t="txT" r="txR" b="tx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4" name="Freeform 64">
              <a:extLst>
                <a:ext uri="{FF2B5EF4-FFF2-40B4-BE49-F238E27FC236}">
                  <a16:creationId xmlns:a16="http://schemas.microsoft.com/office/drawing/2014/main" id="{93028436-100B-4845-8059-126446C790F3}"/>
                </a:ext>
              </a:extLst>
            </p:cNvPr>
            <p:cNvSpPr/>
            <p:nvPr/>
          </p:nvSpPr>
          <p:spPr>
            <a:xfrm>
              <a:off x="3992" y="976"/>
              <a:ext cx="12" cy="23"/>
            </a:xfrm>
            <a:custGeom>
              <a:avLst/>
              <a:gdLst>
                <a:gd name="txL" fmla="*/ 0 w 14"/>
                <a:gd name="txT" fmla="*/ 0 h 33"/>
                <a:gd name="txR" fmla="*/ 14 w 14"/>
                <a:gd name="txB" fmla="*/ 33 h 33"/>
              </a:gdLst>
              <a:ahLst/>
              <a:cxnLst>
                <a:cxn ang="0">
                  <a:pos x="7" y="0"/>
                </a:cxn>
                <a:cxn ang="0">
                  <a:pos x="1" y="3"/>
                </a:cxn>
                <a:cxn ang="0">
                  <a:pos x="7" y="8"/>
                </a:cxn>
                <a:cxn ang="0">
                  <a:pos x="7" y="0"/>
                </a:cxn>
              </a:cxnLst>
              <a:rect l="txL" t="txT" r="txR" b="tx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5" name="Freeform 65">
              <a:extLst>
                <a:ext uri="{FF2B5EF4-FFF2-40B4-BE49-F238E27FC236}">
                  <a16:creationId xmlns:a16="http://schemas.microsoft.com/office/drawing/2014/main" id="{FB1809FB-52F3-4FC5-BF5A-9FF9B7E7EA33}"/>
                </a:ext>
              </a:extLst>
            </p:cNvPr>
            <p:cNvSpPr/>
            <p:nvPr/>
          </p:nvSpPr>
          <p:spPr>
            <a:xfrm>
              <a:off x="4004" y="987"/>
              <a:ext cx="24" cy="45"/>
            </a:xfrm>
            <a:custGeom>
              <a:avLst/>
              <a:gdLst>
                <a:gd name="txL" fmla="*/ 0 w 28"/>
                <a:gd name="txT" fmla="*/ 0 h 64"/>
                <a:gd name="txR" fmla="*/ 28 w 28"/>
                <a:gd name="txB" fmla="*/ 64 h 64"/>
              </a:gdLst>
              <a:ahLst/>
              <a:cxnLst>
                <a:cxn ang="0">
                  <a:pos x="3" y="0"/>
                </a:cxn>
                <a:cxn ang="0">
                  <a:pos x="7" y="5"/>
                </a:cxn>
                <a:cxn ang="0">
                  <a:pos x="13" y="8"/>
                </a:cxn>
                <a:cxn ang="0">
                  <a:pos x="5" y="13"/>
                </a:cxn>
                <a:cxn ang="0">
                  <a:pos x="0" y="19"/>
                </a:cxn>
                <a:cxn ang="0">
                  <a:pos x="7" y="20"/>
                </a:cxn>
                <a:cxn ang="0">
                  <a:pos x="16" y="9"/>
                </a:cxn>
                <a:cxn ang="0">
                  <a:pos x="3" y="0"/>
                </a:cxn>
              </a:cxnLst>
              <a:rect l="txL" t="txT" r="txR" b="tx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Freeform 66">
              <a:extLst>
                <a:ext uri="{FF2B5EF4-FFF2-40B4-BE49-F238E27FC236}">
                  <a16:creationId xmlns:a16="http://schemas.microsoft.com/office/drawing/2014/main" id="{E117A512-DD91-4734-B4E8-421B1B7BD128}"/>
                </a:ext>
              </a:extLst>
            </p:cNvPr>
            <p:cNvSpPr/>
            <p:nvPr/>
          </p:nvSpPr>
          <p:spPr>
            <a:xfrm>
              <a:off x="3694" y="1052"/>
              <a:ext cx="14" cy="25"/>
            </a:xfrm>
            <a:custGeom>
              <a:avLst/>
              <a:gdLst>
                <a:gd name="txL" fmla="*/ 0 w 16"/>
                <a:gd name="txT" fmla="*/ 0 h 36"/>
                <a:gd name="txR" fmla="*/ 16 w 16"/>
                <a:gd name="txB" fmla="*/ 36 h 36"/>
              </a:gdLst>
              <a:ahLst/>
              <a:cxnLst>
                <a:cxn ang="0">
                  <a:pos x="10" y="1"/>
                </a:cxn>
                <a:cxn ang="0">
                  <a:pos x="0" y="2"/>
                </a:cxn>
                <a:cxn ang="0">
                  <a:pos x="5" y="7"/>
                </a:cxn>
                <a:cxn ang="0">
                  <a:pos x="10" y="1"/>
                </a:cxn>
              </a:cxnLst>
              <a:rect l="txL" t="txT" r="txR" b="tx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Freeform 67">
              <a:extLst>
                <a:ext uri="{FF2B5EF4-FFF2-40B4-BE49-F238E27FC236}">
                  <a16:creationId xmlns:a16="http://schemas.microsoft.com/office/drawing/2014/main" id="{95BF3E77-4666-4F82-B4EF-6373D86AAE64}"/>
                </a:ext>
              </a:extLst>
            </p:cNvPr>
            <p:cNvSpPr/>
            <p:nvPr/>
          </p:nvSpPr>
          <p:spPr>
            <a:xfrm>
              <a:off x="3683" y="1030"/>
              <a:ext cx="11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6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6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Freeform 68">
              <a:extLst>
                <a:ext uri="{FF2B5EF4-FFF2-40B4-BE49-F238E27FC236}">
                  <a16:creationId xmlns:a16="http://schemas.microsoft.com/office/drawing/2014/main" id="{7C2E960C-DF7C-431B-9EB8-8804B8D8278C}"/>
                </a:ext>
              </a:extLst>
            </p:cNvPr>
            <p:cNvSpPr/>
            <p:nvPr/>
          </p:nvSpPr>
          <p:spPr>
            <a:xfrm>
              <a:off x="3678" y="1013"/>
              <a:ext cx="14" cy="14"/>
            </a:xfrm>
            <a:custGeom>
              <a:avLst/>
              <a:gdLst>
                <a:gd name="txL" fmla="*/ 0 w 16"/>
                <a:gd name="txT" fmla="*/ 0 h 19"/>
                <a:gd name="txR" fmla="*/ 16 w 16"/>
                <a:gd name="txB" fmla="*/ 19 h 19"/>
              </a:gdLst>
              <a:ahLst/>
              <a:cxnLst>
                <a:cxn ang="0">
                  <a:pos x="7" y="2"/>
                </a:cxn>
                <a:cxn ang="0">
                  <a:pos x="0" y="4"/>
                </a:cxn>
                <a:cxn ang="0">
                  <a:pos x="9" y="7"/>
                </a:cxn>
                <a:cxn ang="0">
                  <a:pos x="7" y="2"/>
                </a:cxn>
              </a:cxnLst>
              <a:rect l="txL" t="txT" r="txR" b="tx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Freeform 69">
              <a:extLst>
                <a:ext uri="{FF2B5EF4-FFF2-40B4-BE49-F238E27FC236}">
                  <a16:creationId xmlns:a16="http://schemas.microsoft.com/office/drawing/2014/main" id="{F3EFDEB4-2CA0-4CCA-B96F-45A845303DAB}"/>
                </a:ext>
              </a:extLst>
            </p:cNvPr>
            <p:cNvSpPr/>
            <p:nvPr/>
          </p:nvSpPr>
          <p:spPr>
            <a:xfrm>
              <a:off x="3664" y="976"/>
              <a:ext cx="13" cy="18"/>
            </a:xfrm>
            <a:custGeom>
              <a:avLst/>
              <a:gdLst>
                <a:gd name="txL" fmla="*/ 0 w 14"/>
                <a:gd name="txT" fmla="*/ 0 h 25"/>
                <a:gd name="txR" fmla="*/ 14 w 14"/>
                <a:gd name="txB" fmla="*/ 25 h 25"/>
              </a:gdLst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9" y="9"/>
                </a:cxn>
                <a:cxn ang="0">
                  <a:pos x="6" y="0"/>
                </a:cxn>
              </a:cxnLst>
              <a:rect l="txL" t="txT" r="txR" b="tx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Freeform 70">
              <a:extLst>
                <a:ext uri="{FF2B5EF4-FFF2-40B4-BE49-F238E27FC236}">
                  <a16:creationId xmlns:a16="http://schemas.microsoft.com/office/drawing/2014/main" id="{13D9E3FA-1659-409D-9391-B149E5D913C7}"/>
                </a:ext>
              </a:extLst>
            </p:cNvPr>
            <p:cNvSpPr/>
            <p:nvPr/>
          </p:nvSpPr>
          <p:spPr>
            <a:xfrm>
              <a:off x="3667" y="999"/>
              <a:ext cx="18" cy="13"/>
            </a:xfrm>
            <a:custGeom>
              <a:avLst/>
              <a:gdLst>
                <a:gd name="txL" fmla="*/ 0 w 22"/>
                <a:gd name="txT" fmla="*/ 0 h 18"/>
                <a:gd name="txR" fmla="*/ 22 w 22"/>
                <a:gd name="txB" fmla="*/ 18 h 18"/>
              </a:gdLst>
              <a:ahLst/>
              <a:cxnLst>
                <a:cxn ang="0">
                  <a:pos x="7" y="0"/>
                </a:cxn>
                <a:cxn ang="0">
                  <a:pos x="11" y="7"/>
                </a:cxn>
                <a:cxn ang="0">
                  <a:pos x="7" y="2"/>
                </a:cxn>
                <a:cxn ang="0">
                  <a:pos x="7" y="0"/>
                </a:cxn>
              </a:cxnLst>
              <a:rect l="txL" t="txT" r="txR" b="tx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Freeform 71">
              <a:extLst>
                <a:ext uri="{FF2B5EF4-FFF2-40B4-BE49-F238E27FC236}">
                  <a16:creationId xmlns:a16="http://schemas.microsoft.com/office/drawing/2014/main" id="{33651D8E-C781-472A-9D36-1823D55BB24E}"/>
                </a:ext>
              </a:extLst>
            </p:cNvPr>
            <p:cNvSpPr/>
            <p:nvPr/>
          </p:nvSpPr>
          <p:spPr>
            <a:xfrm>
              <a:off x="4628" y="1582"/>
              <a:ext cx="52" cy="56"/>
            </a:xfrm>
            <a:custGeom>
              <a:avLst/>
              <a:gdLst>
                <a:gd name="txL" fmla="*/ 0 w 60"/>
                <a:gd name="txT" fmla="*/ 0 h 81"/>
                <a:gd name="txR" fmla="*/ 60 w 60"/>
                <a:gd name="txB" fmla="*/ 81 h 81"/>
              </a:gdLst>
              <a:ahLst/>
              <a:cxnLst>
                <a:cxn ang="0">
                  <a:pos x="7" y="2"/>
                </a:cxn>
                <a:cxn ang="0">
                  <a:pos x="3" y="6"/>
                </a:cxn>
                <a:cxn ang="0">
                  <a:pos x="10" y="13"/>
                </a:cxn>
                <a:cxn ang="0">
                  <a:pos x="17" y="18"/>
                </a:cxn>
                <a:cxn ang="0">
                  <a:pos x="26" y="21"/>
                </a:cxn>
                <a:cxn ang="0">
                  <a:pos x="33" y="27"/>
                </a:cxn>
                <a:cxn ang="0">
                  <a:pos x="34" y="19"/>
                </a:cxn>
                <a:cxn ang="0">
                  <a:pos x="28" y="12"/>
                </a:cxn>
                <a:cxn ang="0">
                  <a:pos x="16" y="6"/>
                </a:cxn>
                <a:cxn ang="0">
                  <a:pos x="7" y="2"/>
                </a:cxn>
              </a:cxnLst>
              <a:rect l="txL" t="txT" r="txR" b="tx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Freeform 72">
              <a:extLst>
                <a:ext uri="{FF2B5EF4-FFF2-40B4-BE49-F238E27FC236}">
                  <a16:creationId xmlns:a16="http://schemas.microsoft.com/office/drawing/2014/main" id="{9A48E129-9987-474D-938C-E410D46F4605}"/>
                </a:ext>
              </a:extLst>
            </p:cNvPr>
            <p:cNvSpPr/>
            <p:nvPr/>
          </p:nvSpPr>
          <p:spPr>
            <a:xfrm>
              <a:off x="4894" y="1536"/>
              <a:ext cx="61" cy="43"/>
            </a:xfrm>
            <a:custGeom>
              <a:avLst/>
              <a:gdLst>
                <a:gd name="txL" fmla="*/ 0 w 71"/>
                <a:gd name="txT" fmla="*/ 0 h 61"/>
                <a:gd name="txR" fmla="*/ 71 w 71"/>
                <a:gd name="txB" fmla="*/ 61 h 61"/>
              </a:gdLst>
              <a:ahLst/>
              <a:cxnLst>
                <a:cxn ang="0">
                  <a:pos x="18" y="8"/>
                </a:cxn>
                <a:cxn ang="0">
                  <a:pos x="8" y="11"/>
                </a:cxn>
                <a:cxn ang="0">
                  <a:pos x="1" y="16"/>
                </a:cxn>
                <a:cxn ang="0">
                  <a:pos x="8" y="21"/>
                </a:cxn>
                <a:cxn ang="0">
                  <a:pos x="18" y="16"/>
                </a:cxn>
                <a:cxn ang="0">
                  <a:pos x="25" y="8"/>
                </a:cxn>
                <a:cxn ang="0">
                  <a:pos x="34" y="0"/>
                </a:cxn>
                <a:cxn ang="0">
                  <a:pos x="45" y="4"/>
                </a:cxn>
                <a:cxn ang="0">
                  <a:pos x="22" y="8"/>
                </a:cxn>
                <a:cxn ang="0">
                  <a:pos x="18" y="8"/>
                </a:cxn>
              </a:cxnLst>
              <a:rect l="txL" t="txT" r="txR" b="tx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Freeform 73">
              <a:extLst>
                <a:ext uri="{FF2B5EF4-FFF2-40B4-BE49-F238E27FC236}">
                  <a16:creationId xmlns:a16="http://schemas.microsoft.com/office/drawing/2014/main" id="{968A2EC5-9DA5-4DC9-9221-0D5716C8DB4A}"/>
                </a:ext>
              </a:extLst>
            </p:cNvPr>
            <p:cNvSpPr/>
            <p:nvPr/>
          </p:nvSpPr>
          <p:spPr>
            <a:xfrm>
              <a:off x="4710" y="1513"/>
              <a:ext cx="20" cy="21"/>
            </a:xfrm>
            <a:custGeom>
              <a:avLst/>
              <a:gdLst>
                <a:gd name="txL" fmla="*/ 0 w 23"/>
                <a:gd name="txT" fmla="*/ 0 h 30"/>
                <a:gd name="txR" fmla="*/ 23 w 23"/>
                <a:gd name="txB" fmla="*/ 30 h 30"/>
              </a:gdLst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8" y="11"/>
                </a:cxn>
                <a:cxn ang="0">
                  <a:pos x="6" y="0"/>
                </a:cxn>
              </a:cxnLst>
              <a:rect l="txL" t="txT" r="txR" b="tx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Freeform 74">
              <a:extLst>
                <a:ext uri="{FF2B5EF4-FFF2-40B4-BE49-F238E27FC236}">
                  <a16:creationId xmlns:a16="http://schemas.microsoft.com/office/drawing/2014/main" id="{CB64D20E-E30B-4C13-B9C9-37DC0A33B0D9}"/>
                </a:ext>
              </a:extLst>
            </p:cNvPr>
            <p:cNvSpPr/>
            <p:nvPr/>
          </p:nvSpPr>
          <p:spPr>
            <a:xfrm>
              <a:off x="4701" y="1492"/>
              <a:ext cx="23" cy="16"/>
            </a:xfrm>
            <a:custGeom>
              <a:avLst/>
              <a:gdLst>
                <a:gd name="txL" fmla="*/ 0 w 26"/>
                <a:gd name="txT" fmla="*/ 0 h 23"/>
                <a:gd name="txR" fmla="*/ 26 w 26"/>
                <a:gd name="txB" fmla="*/ 23 h 23"/>
              </a:gdLst>
              <a:ahLst/>
              <a:cxnLst>
                <a:cxn ang="0">
                  <a:pos x="13" y="0"/>
                </a:cxn>
                <a:cxn ang="0">
                  <a:pos x="0" y="5"/>
                </a:cxn>
                <a:cxn ang="0">
                  <a:pos x="15" y="7"/>
                </a:cxn>
                <a:cxn ang="0">
                  <a:pos x="13" y="0"/>
                </a:cxn>
              </a:cxnLst>
              <a:rect l="txL" t="txT" r="txR" b="tx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Freeform 75">
              <a:extLst>
                <a:ext uri="{FF2B5EF4-FFF2-40B4-BE49-F238E27FC236}">
                  <a16:creationId xmlns:a16="http://schemas.microsoft.com/office/drawing/2014/main" id="{B772A401-48B0-4B18-AE85-1F45B7FAE678}"/>
                </a:ext>
              </a:extLst>
            </p:cNvPr>
            <p:cNvSpPr/>
            <p:nvPr/>
          </p:nvSpPr>
          <p:spPr>
            <a:xfrm>
              <a:off x="4525" y="1311"/>
              <a:ext cx="27" cy="31"/>
            </a:xfrm>
            <a:custGeom>
              <a:avLst/>
              <a:gdLst>
                <a:gd name="txL" fmla="*/ 0 w 32"/>
                <a:gd name="txT" fmla="*/ 0 h 44"/>
                <a:gd name="txR" fmla="*/ 32 w 32"/>
                <a:gd name="txB" fmla="*/ 44 h 44"/>
              </a:gdLst>
              <a:ahLst/>
              <a:cxnLst>
                <a:cxn ang="0">
                  <a:pos x="17" y="0"/>
                </a:cxn>
                <a:cxn ang="0">
                  <a:pos x="6" y="4"/>
                </a:cxn>
                <a:cxn ang="0">
                  <a:pos x="7" y="11"/>
                </a:cxn>
                <a:cxn ang="0">
                  <a:pos x="14" y="13"/>
                </a:cxn>
                <a:cxn ang="0">
                  <a:pos x="17" y="0"/>
                </a:cxn>
              </a:cxnLst>
              <a:rect l="txL" t="txT" r="txR" b="tx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Freeform 76">
              <a:extLst>
                <a:ext uri="{FF2B5EF4-FFF2-40B4-BE49-F238E27FC236}">
                  <a16:creationId xmlns:a16="http://schemas.microsoft.com/office/drawing/2014/main" id="{5C967EAD-A884-42F9-8DBD-FD59A4D63DFA}"/>
                </a:ext>
              </a:extLst>
            </p:cNvPr>
            <p:cNvSpPr/>
            <p:nvPr/>
          </p:nvSpPr>
          <p:spPr>
            <a:xfrm>
              <a:off x="4564" y="1351"/>
              <a:ext cx="30" cy="31"/>
            </a:xfrm>
            <a:custGeom>
              <a:avLst/>
              <a:gdLst>
                <a:gd name="txL" fmla="*/ 0 w 34"/>
                <a:gd name="txT" fmla="*/ 0 h 44"/>
                <a:gd name="txR" fmla="*/ 34 w 34"/>
                <a:gd name="txB" fmla="*/ 44 h 44"/>
              </a:gdLst>
              <a:ahLst/>
              <a:cxnLst>
                <a:cxn ang="0">
                  <a:pos x="20" y="0"/>
                </a:cxn>
                <a:cxn ang="0">
                  <a:pos x="7" y="3"/>
                </a:cxn>
                <a:cxn ang="0">
                  <a:pos x="10" y="11"/>
                </a:cxn>
                <a:cxn ang="0">
                  <a:pos x="18" y="13"/>
                </a:cxn>
                <a:cxn ang="0">
                  <a:pos x="20" y="0"/>
                </a:cxn>
              </a:cxnLst>
              <a:rect l="txL" t="txT" r="txR" b="tx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Freeform 77">
              <a:extLst>
                <a:ext uri="{FF2B5EF4-FFF2-40B4-BE49-F238E27FC236}">
                  <a16:creationId xmlns:a16="http://schemas.microsoft.com/office/drawing/2014/main" id="{7C462BDA-8784-4F49-982B-D14773EA3973}"/>
                </a:ext>
              </a:extLst>
            </p:cNvPr>
            <p:cNvSpPr/>
            <p:nvPr/>
          </p:nvSpPr>
          <p:spPr>
            <a:xfrm>
              <a:off x="4595" y="1410"/>
              <a:ext cx="32" cy="26"/>
            </a:xfrm>
            <a:custGeom>
              <a:avLst/>
              <a:gdLst>
                <a:gd name="txL" fmla="*/ 0 w 38"/>
                <a:gd name="txT" fmla="*/ 0 h 37"/>
                <a:gd name="txR" fmla="*/ 38 w 38"/>
                <a:gd name="txB" fmla="*/ 37 h 37"/>
              </a:gdLst>
              <a:ahLst/>
              <a:cxnLst>
                <a:cxn ang="0">
                  <a:pos x="20" y="1"/>
                </a:cxn>
                <a:cxn ang="0">
                  <a:pos x="6" y="1"/>
                </a:cxn>
                <a:cxn ang="0">
                  <a:pos x="8" y="9"/>
                </a:cxn>
                <a:cxn ang="0">
                  <a:pos x="16" y="10"/>
                </a:cxn>
                <a:cxn ang="0">
                  <a:pos x="20" y="1"/>
                </a:cxn>
              </a:cxnLst>
              <a:rect l="txL" t="txT" r="txR" b="tx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Freeform 78">
              <a:extLst>
                <a:ext uri="{FF2B5EF4-FFF2-40B4-BE49-F238E27FC236}">
                  <a16:creationId xmlns:a16="http://schemas.microsoft.com/office/drawing/2014/main" id="{7F972AD9-E2D7-4AA5-A63F-CECF3A800A8E}"/>
                </a:ext>
              </a:extLst>
            </p:cNvPr>
            <p:cNvSpPr/>
            <p:nvPr/>
          </p:nvSpPr>
          <p:spPr>
            <a:xfrm>
              <a:off x="4634" y="1400"/>
              <a:ext cx="32" cy="25"/>
            </a:xfrm>
            <a:custGeom>
              <a:avLst/>
              <a:gdLst>
                <a:gd name="txL" fmla="*/ 0 w 38"/>
                <a:gd name="txT" fmla="*/ 0 h 34"/>
                <a:gd name="txR" fmla="*/ 38 w 38"/>
                <a:gd name="txB" fmla="*/ 34 h 34"/>
              </a:gdLst>
              <a:ahLst/>
              <a:cxnLst>
                <a:cxn ang="0">
                  <a:pos x="20" y="1"/>
                </a:cxn>
                <a:cxn ang="0">
                  <a:pos x="6" y="1"/>
                </a:cxn>
                <a:cxn ang="0">
                  <a:pos x="9" y="9"/>
                </a:cxn>
                <a:cxn ang="0">
                  <a:pos x="16" y="9"/>
                </a:cxn>
                <a:cxn ang="0">
                  <a:pos x="20" y="1"/>
                </a:cxn>
              </a:cxnLst>
              <a:rect l="txL" t="txT" r="txR" b="tx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Freeform 79">
              <a:extLst>
                <a:ext uri="{FF2B5EF4-FFF2-40B4-BE49-F238E27FC236}">
                  <a16:creationId xmlns:a16="http://schemas.microsoft.com/office/drawing/2014/main" id="{3E434E2A-DED5-43CD-9750-6DDB4BD46C90}"/>
                </a:ext>
              </a:extLst>
            </p:cNvPr>
            <p:cNvSpPr/>
            <p:nvPr/>
          </p:nvSpPr>
          <p:spPr>
            <a:xfrm>
              <a:off x="4623" y="1367"/>
              <a:ext cx="30" cy="19"/>
            </a:xfrm>
            <a:custGeom>
              <a:avLst/>
              <a:gdLst>
                <a:gd name="txL" fmla="*/ 0 w 35"/>
                <a:gd name="txT" fmla="*/ 0 h 27"/>
                <a:gd name="txR" fmla="*/ 35 w 35"/>
                <a:gd name="txB" fmla="*/ 27 h 27"/>
              </a:gdLst>
              <a:ahLst/>
              <a:cxnLst>
                <a:cxn ang="0">
                  <a:pos x="20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15" y="6"/>
                </a:cxn>
                <a:cxn ang="0">
                  <a:pos x="20" y="1"/>
                </a:cxn>
              </a:cxnLst>
              <a:rect l="txL" t="txT" r="txR" b="tx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Freeform 80">
              <a:extLst>
                <a:ext uri="{FF2B5EF4-FFF2-40B4-BE49-F238E27FC236}">
                  <a16:creationId xmlns:a16="http://schemas.microsoft.com/office/drawing/2014/main" id="{C606D1DE-0686-49D4-93EF-4F2F6B02BFAD}"/>
                </a:ext>
              </a:extLst>
            </p:cNvPr>
            <p:cNvSpPr/>
            <p:nvPr/>
          </p:nvSpPr>
          <p:spPr>
            <a:xfrm>
              <a:off x="4593" y="1343"/>
              <a:ext cx="30" cy="33"/>
            </a:xfrm>
            <a:custGeom>
              <a:avLst/>
              <a:gdLst>
                <a:gd name="txL" fmla="*/ 0 w 35"/>
                <a:gd name="txT" fmla="*/ 0 h 47"/>
                <a:gd name="txR" fmla="*/ 35 w 35"/>
                <a:gd name="txB" fmla="*/ 47 h 47"/>
              </a:gdLst>
              <a:ahLst/>
              <a:cxnLst>
                <a:cxn ang="0">
                  <a:pos x="18" y="6"/>
                </a:cxn>
                <a:cxn ang="0">
                  <a:pos x="12" y="1"/>
                </a:cxn>
                <a:cxn ang="0">
                  <a:pos x="7" y="9"/>
                </a:cxn>
                <a:cxn ang="0">
                  <a:pos x="12" y="13"/>
                </a:cxn>
                <a:cxn ang="0">
                  <a:pos x="17" y="10"/>
                </a:cxn>
                <a:cxn ang="0">
                  <a:pos x="18" y="6"/>
                </a:cxn>
              </a:cxnLst>
              <a:rect l="txL" t="txT" r="txR" b="tx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Freeform 81">
              <a:extLst>
                <a:ext uri="{FF2B5EF4-FFF2-40B4-BE49-F238E27FC236}">
                  <a16:creationId xmlns:a16="http://schemas.microsoft.com/office/drawing/2014/main" id="{BD163599-C9E3-4117-AD67-8F8CAB5AB837}"/>
                </a:ext>
              </a:extLst>
            </p:cNvPr>
            <p:cNvSpPr/>
            <p:nvPr/>
          </p:nvSpPr>
          <p:spPr>
            <a:xfrm>
              <a:off x="4556" y="1329"/>
              <a:ext cx="27" cy="24"/>
            </a:xfrm>
            <a:custGeom>
              <a:avLst/>
              <a:gdLst>
                <a:gd name="txL" fmla="*/ 0 w 32"/>
                <a:gd name="txT" fmla="*/ 0 h 35"/>
                <a:gd name="txR" fmla="*/ 32 w 32"/>
                <a:gd name="txB" fmla="*/ 35 h 35"/>
              </a:gdLst>
              <a:ahLst/>
              <a:cxnLst>
                <a:cxn ang="0">
                  <a:pos x="14" y="3"/>
                </a:cxn>
                <a:cxn ang="0">
                  <a:pos x="6" y="1"/>
                </a:cxn>
                <a:cxn ang="0">
                  <a:pos x="7" y="8"/>
                </a:cxn>
                <a:cxn ang="0">
                  <a:pos x="14" y="9"/>
                </a:cxn>
                <a:cxn ang="0">
                  <a:pos x="14" y="3"/>
                </a:cxn>
              </a:cxnLst>
              <a:rect l="txL" t="txT" r="txR" b="tx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Freeform 82">
              <a:extLst>
                <a:ext uri="{FF2B5EF4-FFF2-40B4-BE49-F238E27FC236}">
                  <a16:creationId xmlns:a16="http://schemas.microsoft.com/office/drawing/2014/main" id="{728DB275-0814-4919-8AF7-135620EFFAF8}"/>
                </a:ext>
              </a:extLst>
            </p:cNvPr>
            <p:cNvSpPr/>
            <p:nvPr/>
          </p:nvSpPr>
          <p:spPr>
            <a:xfrm>
              <a:off x="4602" y="1378"/>
              <a:ext cx="27" cy="24"/>
            </a:xfrm>
            <a:custGeom>
              <a:avLst/>
              <a:gdLst>
                <a:gd name="txL" fmla="*/ 0 w 32"/>
                <a:gd name="txT" fmla="*/ 0 h 35"/>
                <a:gd name="txR" fmla="*/ 32 w 32"/>
                <a:gd name="txB" fmla="*/ 35 h 35"/>
              </a:gdLst>
              <a:ahLst/>
              <a:cxnLst>
                <a:cxn ang="0">
                  <a:pos x="14" y="3"/>
                </a:cxn>
                <a:cxn ang="0">
                  <a:pos x="6" y="1"/>
                </a:cxn>
                <a:cxn ang="0">
                  <a:pos x="7" y="8"/>
                </a:cxn>
                <a:cxn ang="0">
                  <a:pos x="14" y="9"/>
                </a:cxn>
                <a:cxn ang="0">
                  <a:pos x="14" y="3"/>
                </a:cxn>
              </a:cxnLst>
              <a:rect l="txL" t="txT" r="txR" b="tx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Freeform 83">
              <a:extLst>
                <a:ext uri="{FF2B5EF4-FFF2-40B4-BE49-F238E27FC236}">
                  <a16:creationId xmlns:a16="http://schemas.microsoft.com/office/drawing/2014/main" id="{E7840486-6036-4C67-9027-66909A474E62}"/>
                </a:ext>
              </a:extLst>
            </p:cNvPr>
            <p:cNvSpPr/>
            <p:nvPr/>
          </p:nvSpPr>
          <p:spPr>
            <a:xfrm>
              <a:off x="2750" y="93"/>
              <a:ext cx="162" cy="101"/>
            </a:xfrm>
            <a:custGeom>
              <a:avLst/>
              <a:gdLst>
                <a:gd name="txL" fmla="*/ 0 w 189"/>
                <a:gd name="txT" fmla="*/ 0 h 144"/>
                <a:gd name="txR" fmla="*/ 189 w 189"/>
                <a:gd name="txB" fmla="*/ 144 h 144"/>
              </a:gdLst>
              <a:ahLst/>
              <a:cxnLst>
                <a:cxn ang="0">
                  <a:pos x="108" y="1"/>
                </a:cxn>
                <a:cxn ang="0">
                  <a:pos x="117" y="1"/>
                </a:cxn>
                <a:cxn ang="0">
                  <a:pos x="119" y="6"/>
                </a:cxn>
                <a:cxn ang="0">
                  <a:pos x="117" y="8"/>
                </a:cxn>
                <a:cxn ang="0">
                  <a:pos x="82" y="15"/>
                </a:cxn>
                <a:cxn ang="0">
                  <a:pos x="69" y="20"/>
                </a:cxn>
                <a:cxn ang="0">
                  <a:pos x="61" y="21"/>
                </a:cxn>
                <a:cxn ang="0">
                  <a:pos x="45" y="29"/>
                </a:cxn>
                <a:cxn ang="0">
                  <a:pos x="47" y="32"/>
                </a:cxn>
                <a:cxn ang="0">
                  <a:pos x="52" y="40"/>
                </a:cxn>
                <a:cxn ang="0">
                  <a:pos x="68" y="43"/>
                </a:cxn>
                <a:cxn ang="0">
                  <a:pos x="59" y="48"/>
                </a:cxn>
                <a:cxn ang="0">
                  <a:pos x="52" y="45"/>
                </a:cxn>
                <a:cxn ang="0">
                  <a:pos x="45" y="46"/>
                </a:cxn>
                <a:cxn ang="0">
                  <a:pos x="13" y="42"/>
                </a:cxn>
                <a:cxn ang="0">
                  <a:pos x="12" y="36"/>
                </a:cxn>
                <a:cxn ang="0">
                  <a:pos x="29" y="31"/>
                </a:cxn>
                <a:cxn ang="0">
                  <a:pos x="33" y="26"/>
                </a:cxn>
                <a:cxn ang="0">
                  <a:pos x="29" y="22"/>
                </a:cxn>
                <a:cxn ang="0">
                  <a:pos x="46" y="15"/>
                </a:cxn>
                <a:cxn ang="0">
                  <a:pos x="61" y="13"/>
                </a:cxn>
                <a:cxn ang="0">
                  <a:pos x="71" y="8"/>
                </a:cxn>
                <a:cxn ang="0">
                  <a:pos x="108" y="1"/>
                </a:cxn>
              </a:cxnLst>
              <a:rect l="txL" t="txT" r="txR" b="tx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Freeform 84">
              <a:extLst>
                <a:ext uri="{FF2B5EF4-FFF2-40B4-BE49-F238E27FC236}">
                  <a16:creationId xmlns:a16="http://schemas.microsoft.com/office/drawing/2014/main" id="{58583306-885E-499E-BCA4-833BAD16DFC3}"/>
                </a:ext>
              </a:extLst>
            </p:cNvPr>
            <p:cNvSpPr/>
            <p:nvPr/>
          </p:nvSpPr>
          <p:spPr>
            <a:xfrm>
              <a:off x="2847" y="191"/>
              <a:ext cx="46" cy="11"/>
            </a:xfrm>
            <a:custGeom>
              <a:avLst/>
              <a:gdLst>
                <a:gd name="txL" fmla="*/ 0 w 53"/>
                <a:gd name="txT" fmla="*/ 0 h 17"/>
                <a:gd name="txR" fmla="*/ 53 w 53"/>
                <a:gd name="txB" fmla="*/ 17 h 17"/>
              </a:gdLst>
              <a:ahLst/>
              <a:cxnLst>
                <a:cxn ang="0">
                  <a:pos x="16" y="0"/>
                </a:cxn>
                <a:cxn ang="0">
                  <a:pos x="8" y="1"/>
                </a:cxn>
                <a:cxn ang="0">
                  <a:pos x="21" y="4"/>
                </a:cxn>
                <a:cxn ang="0">
                  <a:pos x="29" y="4"/>
                </a:cxn>
                <a:cxn ang="0">
                  <a:pos x="16" y="0"/>
                </a:cxn>
              </a:cxnLst>
              <a:rect l="txL" t="txT" r="txR" b="tx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Freeform 85">
              <a:extLst>
                <a:ext uri="{FF2B5EF4-FFF2-40B4-BE49-F238E27FC236}">
                  <a16:creationId xmlns:a16="http://schemas.microsoft.com/office/drawing/2014/main" id="{1EFC339A-63EA-48F8-8B44-1A945B5DCDA4}"/>
                </a:ext>
              </a:extLst>
            </p:cNvPr>
            <p:cNvSpPr/>
            <p:nvPr/>
          </p:nvSpPr>
          <p:spPr>
            <a:xfrm>
              <a:off x="3082" y="45"/>
              <a:ext cx="49" cy="26"/>
            </a:xfrm>
            <a:custGeom>
              <a:avLst/>
              <a:gdLst>
                <a:gd name="txL" fmla="*/ 0 w 57"/>
                <a:gd name="txT" fmla="*/ 0 h 37"/>
                <a:gd name="txR" fmla="*/ 57 w 57"/>
                <a:gd name="txB" fmla="*/ 37 h 37"/>
              </a:gdLst>
              <a:ahLst/>
              <a:cxnLst>
                <a:cxn ang="0">
                  <a:pos x="36" y="1"/>
                </a:cxn>
                <a:cxn ang="0">
                  <a:pos x="15" y="8"/>
                </a:cxn>
                <a:cxn ang="0">
                  <a:pos x="7" y="12"/>
                </a:cxn>
                <a:cxn ang="0">
                  <a:pos x="6" y="1"/>
                </a:cxn>
                <a:cxn ang="0">
                  <a:pos x="13" y="0"/>
                </a:cxn>
                <a:cxn ang="0">
                  <a:pos x="36" y="1"/>
                </a:cxn>
              </a:cxnLst>
              <a:rect l="txL" t="txT" r="txR" b="tx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6" name="Freeform 86">
              <a:extLst>
                <a:ext uri="{FF2B5EF4-FFF2-40B4-BE49-F238E27FC236}">
                  <a16:creationId xmlns:a16="http://schemas.microsoft.com/office/drawing/2014/main" id="{EA70B688-47BD-436E-9E68-A399090DF432}"/>
                </a:ext>
              </a:extLst>
            </p:cNvPr>
            <p:cNvSpPr/>
            <p:nvPr/>
          </p:nvSpPr>
          <p:spPr>
            <a:xfrm>
              <a:off x="3117" y="57"/>
              <a:ext cx="58" cy="19"/>
            </a:xfrm>
            <a:custGeom>
              <a:avLst/>
              <a:gdLst>
                <a:gd name="txL" fmla="*/ 0 w 68"/>
                <a:gd name="txT" fmla="*/ 0 h 26"/>
                <a:gd name="txR" fmla="*/ 68 w 68"/>
                <a:gd name="txB" fmla="*/ 26 h 26"/>
              </a:gdLst>
              <a:ahLst/>
              <a:cxnLst>
                <a:cxn ang="0">
                  <a:pos x="18" y="0"/>
                </a:cxn>
                <a:cxn ang="0">
                  <a:pos x="7" y="2"/>
                </a:cxn>
                <a:cxn ang="0">
                  <a:pos x="36" y="10"/>
                </a:cxn>
                <a:cxn ang="0">
                  <a:pos x="39" y="10"/>
                </a:cxn>
                <a:cxn ang="0">
                  <a:pos x="18" y="0"/>
                </a:cxn>
              </a:cxnLst>
              <a:rect l="txL" t="txT" r="txR" b="tx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7" name="Freeform 87">
              <a:extLst>
                <a:ext uri="{FF2B5EF4-FFF2-40B4-BE49-F238E27FC236}">
                  <a16:creationId xmlns:a16="http://schemas.microsoft.com/office/drawing/2014/main" id="{07C13037-3260-4130-A659-394F1E2DF531}"/>
                </a:ext>
              </a:extLst>
            </p:cNvPr>
            <p:cNvSpPr/>
            <p:nvPr/>
          </p:nvSpPr>
          <p:spPr>
            <a:xfrm>
              <a:off x="3179" y="60"/>
              <a:ext cx="58" cy="30"/>
            </a:xfrm>
            <a:custGeom>
              <a:avLst/>
              <a:gdLst>
                <a:gd name="txL" fmla="*/ 0 w 66"/>
                <a:gd name="txT" fmla="*/ 0 h 43"/>
                <a:gd name="txR" fmla="*/ 66 w 66"/>
                <a:gd name="txB" fmla="*/ 43 h 43"/>
              </a:gdLst>
              <a:ahLst/>
              <a:cxnLst>
                <a:cxn ang="0">
                  <a:pos x="34" y="3"/>
                </a:cxn>
                <a:cxn ang="0">
                  <a:pos x="18" y="3"/>
                </a:cxn>
                <a:cxn ang="0">
                  <a:pos x="7" y="3"/>
                </a:cxn>
                <a:cxn ang="0">
                  <a:pos x="5" y="12"/>
                </a:cxn>
                <a:cxn ang="0">
                  <a:pos x="22" y="15"/>
                </a:cxn>
                <a:cxn ang="0">
                  <a:pos x="41" y="9"/>
                </a:cxn>
                <a:cxn ang="0">
                  <a:pos x="34" y="3"/>
                </a:cxn>
              </a:cxnLst>
              <a:rect l="txL" t="txT" r="txR" b="tx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8" name="Freeform 88">
              <a:extLst>
                <a:ext uri="{FF2B5EF4-FFF2-40B4-BE49-F238E27FC236}">
                  <a16:creationId xmlns:a16="http://schemas.microsoft.com/office/drawing/2014/main" id="{16912CFC-F765-4349-BB63-4B8868242027}"/>
                </a:ext>
              </a:extLst>
            </p:cNvPr>
            <p:cNvSpPr/>
            <p:nvPr/>
          </p:nvSpPr>
          <p:spPr>
            <a:xfrm>
              <a:off x="3581" y="85"/>
              <a:ext cx="101" cy="29"/>
            </a:xfrm>
            <a:custGeom>
              <a:avLst/>
              <a:gdLst>
                <a:gd name="txL" fmla="*/ 0 w 117"/>
                <a:gd name="txT" fmla="*/ 0 h 41"/>
                <a:gd name="txR" fmla="*/ 117 w 117"/>
                <a:gd name="txB" fmla="*/ 41 h 41"/>
              </a:gdLst>
              <a:ahLst/>
              <a:cxnLst>
                <a:cxn ang="0">
                  <a:pos x="9" y="0"/>
                </a:cxn>
                <a:cxn ang="0">
                  <a:pos x="5" y="6"/>
                </a:cxn>
                <a:cxn ang="0">
                  <a:pos x="32" y="11"/>
                </a:cxn>
                <a:cxn ang="0">
                  <a:pos x="49" y="13"/>
                </a:cxn>
                <a:cxn ang="0">
                  <a:pos x="73" y="8"/>
                </a:cxn>
                <a:cxn ang="0">
                  <a:pos x="50" y="1"/>
                </a:cxn>
                <a:cxn ang="0">
                  <a:pos x="9" y="0"/>
                </a:cxn>
              </a:cxnLst>
              <a:rect l="txL" t="txT" r="txR" b="tx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9" name="Freeform 89">
              <a:extLst>
                <a:ext uri="{FF2B5EF4-FFF2-40B4-BE49-F238E27FC236}">
                  <a16:creationId xmlns:a16="http://schemas.microsoft.com/office/drawing/2014/main" id="{A96AC57B-F244-49D9-B34C-5DF009D101CB}"/>
                </a:ext>
              </a:extLst>
            </p:cNvPr>
            <p:cNvSpPr/>
            <p:nvPr/>
          </p:nvSpPr>
          <p:spPr>
            <a:xfrm>
              <a:off x="3684" y="84"/>
              <a:ext cx="53" cy="23"/>
            </a:xfrm>
            <a:custGeom>
              <a:avLst/>
              <a:gdLst>
                <a:gd name="txL" fmla="*/ 0 w 62"/>
                <a:gd name="txT" fmla="*/ 0 h 32"/>
                <a:gd name="txR" fmla="*/ 62 w 62"/>
                <a:gd name="txB" fmla="*/ 32 h 32"/>
              </a:gdLst>
              <a:ahLst/>
              <a:cxnLst>
                <a:cxn ang="0">
                  <a:pos x="20" y="1"/>
                </a:cxn>
                <a:cxn ang="0">
                  <a:pos x="38" y="4"/>
                </a:cxn>
                <a:cxn ang="0">
                  <a:pos x="19" y="12"/>
                </a:cxn>
                <a:cxn ang="0">
                  <a:pos x="3" y="9"/>
                </a:cxn>
                <a:cxn ang="0">
                  <a:pos x="20" y="1"/>
                </a:cxn>
              </a:cxnLst>
              <a:rect l="txL" t="txT" r="txR" b="tx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0" name="Freeform 90">
              <a:extLst>
                <a:ext uri="{FF2B5EF4-FFF2-40B4-BE49-F238E27FC236}">
                  <a16:creationId xmlns:a16="http://schemas.microsoft.com/office/drawing/2014/main" id="{14225D4C-E03B-4F63-BE0A-CC4D179BC188}"/>
                </a:ext>
              </a:extLst>
            </p:cNvPr>
            <p:cNvSpPr/>
            <p:nvPr/>
          </p:nvSpPr>
          <p:spPr>
            <a:xfrm>
              <a:off x="3660" y="111"/>
              <a:ext cx="42" cy="16"/>
            </a:xfrm>
            <a:custGeom>
              <a:avLst/>
              <a:gdLst>
                <a:gd name="txL" fmla="*/ 0 w 49"/>
                <a:gd name="txT" fmla="*/ 0 h 23"/>
                <a:gd name="txR" fmla="*/ 49 w 49"/>
                <a:gd name="txB" fmla="*/ 23 h 23"/>
              </a:gdLst>
              <a:ahLst/>
              <a:cxnLst>
                <a:cxn ang="0">
                  <a:pos x="13" y="1"/>
                </a:cxn>
                <a:cxn ang="0">
                  <a:pos x="3" y="1"/>
                </a:cxn>
                <a:cxn ang="0">
                  <a:pos x="24" y="8"/>
                </a:cxn>
                <a:cxn ang="0">
                  <a:pos x="13" y="1"/>
                </a:cxn>
              </a:cxnLst>
              <a:rect l="txL" t="txT" r="txR" b="tx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1" name="Freeform 91">
              <a:extLst>
                <a:ext uri="{FF2B5EF4-FFF2-40B4-BE49-F238E27FC236}">
                  <a16:creationId xmlns:a16="http://schemas.microsoft.com/office/drawing/2014/main" id="{C5302C29-ED19-4214-80B0-27C67EC85E62}"/>
                </a:ext>
              </a:extLst>
            </p:cNvPr>
            <p:cNvSpPr/>
            <p:nvPr/>
          </p:nvSpPr>
          <p:spPr>
            <a:xfrm>
              <a:off x="3950" y="321"/>
              <a:ext cx="87" cy="106"/>
            </a:xfrm>
            <a:custGeom>
              <a:avLst/>
              <a:gdLst>
                <a:gd name="txL" fmla="*/ 0 w 102"/>
                <a:gd name="txT" fmla="*/ 0 h 152"/>
                <a:gd name="txR" fmla="*/ 102 w 102"/>
                <a:gd name="txB" fmla="*/ 152 h 152"/>
              </a:gdLst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9" y="14"/>
                </a:cxn>
                <a:cxn ang="0">
                  <a:pos x="20" y="24"/>
                </a:cxn>
                <a:cxn ang="0">
                  <a:pos x="22" y="36"/>
                </a:cxn>
                <a:cxn ang="0">
                  <a:pos x="49" y="52"/>
                </a:cxn>
                <a:cxn ang="0">
                  <a:pos x="53" y="42"/>
                </a:cxn>
                <a:cxn ang="0">
                  <a:pos x="46" y="35"/>
                </a:cxn>
                <a:cxn ang="0">
                  <a:pos x="38" y="31"/>
                </a:cxn>
                <a:cxn ang="0">
                  <a:pos x="32" y="25"/>
                </a:cxn>
                <a:cxn ang="0">
                  <a:pos x="26" y="15"/>
                </a:cxn>
                <a:cxn ang="0">
                  <a:pos x="3" y="4"/>
                </a:cxn>
                <a:cxn ang="0">
                  <a:pos x="3" y="0"/>
                </a:cxn>
              </a:cxnLst>
              <a:rect l="txL" t="txT" r="txR" b="tx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2" name="Freeform 92">
              <a:extLst>
                <a:ext uri="{FF2B5EF4-FFF2-40B4-BE49-F238E27FC236}">
                  <a16:creationId xmlns:a16="http://schemas.microsoft.com/office/drawing/2014/main" id="{DABF1236-A5D1-408D-9B39-195362DBDBB5}"/>
                </a:ext>
              </a:extLst>
            </p:cNvPr>
            <p:cNvSpPr/>
            <p:nvPr/>
          </p:nvSpPr>
          <p:spPr>
            <a:xfrm>
              <a:off x="4020" y="431"/>
              <a:ext cx="63" cy="73"/>
            </a:xfrm>
            <a:custGeom>
              <a:avLst/>
              <a:gdLst>
                <a:gd name="txL" fmla="*/ 0 w 74"/>
                <a:gd name="txT" fmla="*/ 0 h 103"/>
                <a:gd name="txR" fmla="*/ 74 w 74"/>
                <a:gd name="txB" fmla="*/ 103 h 103"/>
              </a:gdLst>
              <a:ahLst/>
              <a:cxnLst>
                <a:cxn ang="0">
                  <a:pos x="39" y="8"/>
                </a:cxn>
                <a:cxn ang="0">
                  <a:pos x="46" y="14"/>
                </a:cxn>
                <a:cxn ang="0">
                  <a:pos x="19" y="30"/>
                </a:cxn>
                <a:cxn ang="0">
                  <a:pos x="20" y="35"/>
                </a:cxn>
                <a:cxn ang="0">
                  <a:pos x="12" y="33"/>
                </a:cxn>
                <a:cxn ang="0">
                  <a:pos x="3" y="30"/>
                </a:cxn>
                <a:cxn ang="0">
                  <a:pos x="0" y="29"/>
                </a:cxn>
                <a:cxn ang="0">
                  <a:pos x="7" y="21"/>
                </a:cxn>
                <a:cxn ang="0">
                  <a:pos x="8" y="18"/>
                </a:cxn>
                <a:cxn ang="0">
                  <a:pos x="2" y="9"/>
                </a:cxn>
                <a:cxn ang="0">
                  <a:pos x="3" y="5"/>
                </a:cxn>
                <a:cxn ang="0">
                  <a:pos x="16" y="8"/>
                </a:cxn>
                <a:cxn ang="0">
                  <a:pos x="22" y="13"/>
                </a:cxn>
                <a:cxn ang="0">
                  <a:pos x="39" y="8"/>
                </a:cxn>
              </a:cxnLst>
              <a:rect l="txL" t="txT" r="txR" b="tx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Freeform 93">
              <a:extLst>
                <a:ext uri="{FF2B5EF4-FFF2-40B4-BE49-F238E27FC236}">
                  <a16:creationId xmlns:a16="http://schemas.microsoft.com/office/drawing/2014/main" id="{36555B8F-5C6B-4CC7-B309-66E221C54009}"/>
                </a:ext>
              </a:extLst>
            </p:cNvPr>
            <p:cNvSpPr/>
            <p:nvPr/>
          </p:nvSpPr>
          <p:spPr>
            <a:xfrm>
              <a:off x="3978" y="506"/>
              <a:ext cx="126" cy="176"/>
            </a:xfrm>
            <a:custGeom>
              <a:avLst/>
              <a:gdLst>
                <a:gd name="txL" fmla="*/ 0 w 146"/>
                <a:gd name="txT" fmla="*/ 0 h 252"/>
                <a:gd name="txR" fmla="*/ 146 w 146"/>
                <a:gd name="txB" fmla="*/ 252 h 252"/>
              </a:gdLst>
              <a:ahLst/>
              <a:cxnLst>
                <a:cxn ang="0">
                  <a:pos x="53" y="34"/>
                </a:cxn>
                <a:cxn ang="0">
                  <a:pos x="42" y="36"/>
                </a:cxn>
                <a:cxn ang="0">
                  <a:pos x="41" y="45"/>
                </a:cxn>
                <a:cxn ang="0">
                  <a:pos x="14" y="50"/>
                </a:cxn>
                <a:cxn ang="0">
                  <a:pos x="5" y="57"/>
                </a:cxn>
                <a:cxn ang="0">
                  <a:pos x="13" y="62"/>
                </a:cxn>
                <a:cxn ang="0">
                  <a:pos x="5" y="67"/>
                </a:cxn>
                <a:cxn ang="0">
                  <a:pos x="16" y="86"/>
                </a:cxn>
                <a:cxn ang="0">
                  <a:pos x="18" y="73"/>
                </a:cxn>
                <a:cxn ang="0">
                  <a:pos x="14" y="66"/>
                </a:cxn>
                <a:cxn ang="0">
                  <a:pos x="27" y="60"/>
                </a:cxn>
                <a:cxn ang="0">
                  <a:pos x="34" y="54"/>
                </a:cxn>
                <a:cxn ang="0">
                  <a:pos x="42" y="59"/>
                </a:cxn>
                <a:cxn ang="0">
                  <a:pos x="28" y="65"/>
                </a:cxn>
                <a:cxn ang="0">
                  <a:pos x="35" y="68"/>
                </a:cxn>
                <a:cxn ang="0">
                  <a:pos x="44" y="61"/>
                </a:cxn>
                <a:cxn ang="0">
                  <a:pos x="54" y="63"/>
                </a:cxn>
                <a:cxn ang="0">
                  <a:pos x="67" y="50"/>
                </a:cxn>
                <a:cxn ang="0">
                  <a:pos x="73" y="53"/>
                </a:cxn>
                <a:cxn ang="0">
                  <a:pos x="87" y="50"/>
                </a:cxn>
                <a:cxn ang="0">
                  <a:pos x="94" y="45"/>
                </a:cxn>
                <a:cxn ang="0">
                  <a:pos x="91" y="38"/>
                </a:cxn>
                <a:cxn ang="0">
                  <a:pos x="86" y="33"/>
                </a:cxn>
                <a:cxn ang="0">
                  <a:pos x="79" y="14"/>
                </a:cxn>
                <a:cxn ang="0">
                  <a:pos x="60" y="0"/>
                </a:cxn>
                <a:cxn ang="0">
                  <a:pos x="50" y="4"/>
                </a:cxn>
                <a:cxn ang="0">
                  <a:pos x="62" y="12"/>
                </a:cxn>
                <a:cxn ang="0">
                  <a:pos x="62" y="22"/>
                </a:cxn>
                <a:cxn ang="0">
                  <a:pos x="53" y="34"/>
                </a:cxn>
              </a:cxnLst>
              <a:rect l="txL" t="txT" r="txR" b="tx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4" name="Freeform 94">
              <a:extLst>
                <a:ext uri="{FF2B5EF4-FFF2-40B4-BE49-F238E27FC236}">
                  <a16:creationId xmlns:a16="http://schemas.microsoft.com/office/drawing/2014/main" id="{68195EC7-F635-46C8-B69A-ECFA95E3ACF0}"/>
                </a:ext>
              </a:extLst>
            </p:cNvPr>
            <p:cNvSpPr/>
            <p:nvPr/>
          </p:nvSpPr>
          <p:spPr>
            <a:xfrm>
              <a:off x="2758" y="35"/>
              <a:ext cx="60" cy="28"/>
            </a:xfrm>
            <a:custGeom>
              <a:avLst/>
              <a:gdLst>
                <a:gd name="txL" fmla="*/ 0 w 70"/>
                <a:gd name="txT" fmla="*/ 0 h 40"/>
                <a:gd name="txR" fmla="*/ 70 w 70"/>
                <a:gd name="txB" fmla="*/ 40 h 40"/>
              </a:gdLst>
              <a:ahLst/>
              <a:cxnLst>
                <a:cxn ang="0">
                  <a:pos x="38" y="0"/>
                </a:cxn>
                <a:cxn ang="0">
                  <a:pos x="41" y="7"/>
                </a:cxn>
                <a:cxn ang="0">
                  <a:pos x="26" y="8"/>
                </a:cxn>
                <a:cxn ang="0">
                  <a:pos x="20" y="14"/>
                </a:cxn>
                <a:cxn ang="0">
                  <a:pos x="4" y="13"/>
                </a:cxn>
                <a:cxn ang="0">
                  <a:pos x="1" y="13"/>
                </a:cxn>
                <a:cxn ang="0">
                  <a:pos x="21" y="7"/>
                </a:cxn>
                <a:cxn ang="0">
                  <a:pos x="38" y="0"/>
                </a:cxn>
              </a:cxnLst>
              <a:rect l="txL" t="txT" r="txR" b="tx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5" name="Freeform 95">
              <a:extLst>
                <a:ext uri="{FF2B5EF4-FFF2-40B4-BE49-F238E27FC236}">
                  <a16:creationId xmlns:a16="http://schemas.microsoft.com/office/drawing/2014/main" id="{2BB2206B-4F3B-4FD3-97E0-40A28824701D}"/>
                </a:ext>
              </a:extLst>
            </p:cNvPr>
            <p:cNvSpPr/>
            <p:nvPr/>
          </p:nvSpPr>
          <p:spPr>
            <a:xfrm>
              <a:off x="2635" y="43"/>
              <a:ext cx="22" cy="21"/>
            </a:xfrm>
            <a:custGeom>
              <a:avLst/>
              <a:gdLst>
                <a:gd name="txL" fmla="*/ 0 w 26"/>
                <a:gd name="txT" fmla="*/ 0 h 29"/>
                <a:gd name="txR" fmla="*/ 26 w 26"/>
                <a:gd name="txB" fmla="*/ 29 h 29"/>
              </a:gdLst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11" y="10"/>
                </a:cxn>
                <a:cxn ang="0">
                  <a:pos x="11" y="0"/>
                </a:cxn>
              </a:cxnLst>
              <a:rect l="txL" t="txT" r="txR" b="tx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6" name="Freeform 96">
              <a:extLst>
                <a:ext uri="{FF2B5EF4-FFF2-40B4-BE49-F238E27FC236}">
                  <a16:creationId xmlns:a16="http://schemas.microsoft.com/office/drawing/2014/main" id="{24E76940-0A37-489A-B6B0-3D75BF39CD3C}"/>
                </a:ext>
              </a:extLst>
            </p:cNvPr>
            <p:cNvSpPr/>
            <p:nvPr/>
          </p:nvSpPr>
          <p:spPr>
            <a:xfrm>
              <a:off x="2663" y="42"/>
              <a:ext cx="42" cy="25"/>
            </a:xfrm>
            <a:custGeom>
              <a:avLst/>
              <a:gdLst>
                <a:gd name="txL" fmla="*/ 0 w 49"/>
                <a:gd name="txT" fmla="*/ 0 h 36"/>
                <a:gd name="txR" fmla="*/ 49 w 49"/>
                <a:gd name="txB" fmla="*/ 36 h 36"/>
              </a:gdLst>
              <a:ahLst/>
              <a:cxnLst>
                <a:cxn ang="0">
                  <a:pos x="9" y="2"/>
                </a:cxn>
                <a:cxn ang="0">
                  <a:pos x="0" y="6"/>
                </a:cxn>
                <a:cxn ang="0">
                  <a:pos x="3" y="10"/>
                </a:cxn>
                <a:cxn ang="0">
                  <a:pos x="11" y="12"/>
                </a:cxn>
                <a:cxn ang="0">
                  <a:pos x="25" y="9"/>
                </a:cxn>
                <a:cxn ang="0">
                  <a:pos x="9" y="2"/>
                </a:cxn>
              </a:cxnLst>
              <a:rect l="txL" t="txT" r="txR" b="tx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7" name="Freeform 97">
              <a:extLst>
                <a:ext uri="{FF2B5EF4-FFF2-40B4-BE49-F238E27FC236}">
                  <a16:creationId xmlns:a16="http://schemas.microsoft.com/office/drawing/2014/main" id="{A155B712-8BC0-41DF-8DD3-DE8707ACC9EF}"/>
                </a:ext>
              </a:extLst>
            </p:cNvPr>
            <p:cNvSpPr/>
            <p:nvPr/>
          </p:nvSpPr>
          <p:spPr>
            <a:xfrm>
              <a:off x="2733" y="34"/>
              <a:ext cx="23" cy="15"/>
            </a:xfrm>
            <a:custGeom>
              <a:avLst/>
              <a:gdLst>
                <a:gd name="txL" fmla="*/ 0 w 27"/>
                <a:gd name="txT" fmla="*/ 0 h 22"/>
                <a:gd name="txR" fmla="*/ 27 w 27"/>
                <a:gd name="txB" fmla="*/ 22 h 22"/>
              </a:gdLst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12" y="7"/>
                </a:cxn>
                <a:cxn ang="0">
                  <a:pos x="7" y="0"/>
                </a:cxn>
              </a:cxnLst>
              <a:rect l="txL" t="txT" r="txR" b="tx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8" name="Freeform 98">
              <a:extLst>
                <a:ext uri="{FF2B5EF4-FFF2-40B4-BE49-F238E27FC236}">
                  <a16:creationId xmlns:a16="http://schemas.microsoft.com/office/drawing/2014/main" id="{B9B7B369-98C1-4E22-BE1A-724C07D09A52}"/>
                </a:ext>
              </a:extLst>
            </p:cNvPr>
            <p:cNvSpPr/>
            <p:nvPr/>
          </p:nvSpPr>
          <p:spPr>
            <a:xfrm>
              <a:off x="2712" y="50"/>
              <a:ext cx="17" cy="13"/>
            </a:xfrm>
            <a:custGeom>
              <a:avLst/>
              <a:gdLst>
                <a:gd name="txL" fmla="*/ 0 w 20"/>
                <a:gd name="txT" fmla="*/ 0 h 18"/>
                <a:gd name="txR" fmla="*/ 20 w 20"/>
                <a:gd name="txB" fmla="*/ 18 h 18"/>
              </a:gdLst>
              <a:ahLst/>
              <a:cxnLst>
                <a:cxn ang="0">
                  <a:pos x="7" y="0"/>
                </a:cxn>
                <a:cxn ang="0">
                  <a:pos x="6" y="7"/>
                </a:cxn>
                <a:cxn ang="0">
                  <a:pos x="7" y="0"/>
                </a:cxn>
              </a:cxnLst>
              <a:rect l="txL" t="txT" r="txR" b="tx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9" name="Freeform 99">
              <a:extLst>
                <a:ext uri="{FF2B5EF4-FFF2-40B4-BE49-F238E27FC236}">
                  <a16:creationId xmlns:a16="http://schemas.microsoft.com/office/drawing/2014/main" id="{FDC1B86A-4CB6-4EE7-92D4-34EB92C1FA08}"/>
                </a:ext>
              </a:extLst>
            </p:cNvPr>
            <p:cNvSpPr/>
            <p:nvPr/>
          </p:nvSpPr>
          <p:spPr>
            <a:xfrm>
              <a:off x="4023" y="65"/>
              <a:ext cx="21" cy="31"/>
            </a:xfrm>
            <a:custGeom>
              <a:avLst/>
              <a:gdLst>
                <a:gd name="txL" fmla="*/ 0 w 24"/>
                <a:gd name="txT" fmla="*/ 0 h 44"/>
                <a:gd name="txR" fmla="*/ 24 w 24"/>
                <a:gd name="txB" fmla="*/ 44 h 44"/>
              </a:gdLst>
              <a:ahLst/>
              <a:cxnLst>
                <a:cxn ang="0">
                  <a:pos x="16" y="0"/>
                </a:cxn>
                <a:cxn ang="0">
                  <a:pos x="5" y="6"/>
                </a:cxn>
                <a:cxn ang="0">
                  <a:pos x="0" y="12"/>
                </a:cxn>
                <a:cxn ang="0">
                  <a:pos x="11" y="14"/>
                </a:cxn>
                <a:cxn ang="0">
                  <a:pos x="16" y="0"/>
                </a:cxn>
              </a:cxnLst>
              <a:rect l="txL" t="txT" r="txR" b="tx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0" name="Freeform 100">
              <a:extLst>
                <a:ext uri="{FF2B5EF4-FFF2-40B4-BE49-F238E27FC236}">
                  <a16:creationId xmlns:a16="http://schemas.microsoft.com/office/drawing/2014/main" id="{9A410D67-F66D-44BC-97B5-E45F26B05A9F}"/>
                </a:ext>
              </a:extLst>
            </p:cNvPr>
            <p:cNvSpPr/>
            <p:nvPr/>
          </p:nvSpPr>
          <p:spPr>
            <a:xfrm>
              <a:off x="3007" y="1423"/>
              <a:ext cx="35" cy="17"/>
            </a:xfrm>
            <a:custGeom>
              <a:avLst/>
              <a:gdLst>
                <a:gd name="txL" fmla="*/ 0 w 41"/>
                <a:gd name="txT" fmla="*/ 0 h 24"/>
                <a:gd name="txR" fmla="*/ 41 w 41"/>
                <a:gd name="txB" fmla="*/ 24 h 24"/>
              </a:gdLst>
              <a:ahLst/>
              <a:cxnLst>
                <a:cxn ang="0">
                  <a:pos x="19" y="0"/>
                </a:cxn>
                <a:cxn ang="0">
                  <a:pos x="16" y="9"/>
                </a:cxn>
                <a:cxn ang="0">
                  <a:pos x="19" y="0"/>
                </a:cxn>
              </a:cxnLst>
              <a:rect l="txL" t="txT" r="txR" b="tx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1" name="Freeform 101">
              <a:extLst>
                <a:ext uri="{FF2B5EF4-FFF2-40B4-BE49-F238E27FC236}">
                  <a16:creationId xmlns:a16="http://schemas.microsoft.com/office/drawing/2014/main" id="{E17B0829-DB1B-4594-94D3-1E299C93126F}"/>
                </a:ext>
              </a:extLst>
            </p:cNvPr>
            <p:cNvSpPr/>
            <p:nvPr/>
          </p:nvSpPr>
          <p:spPr>
            <a:xfrm>
              <a:off x="3053" y="1416"/>
              <a:ext cx="11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6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6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2" name="Freeform 102">
              <a:extLst>
                <a:ext uri="{FF2B5EF4-FFF2-40B4-BE49-F238E27FC236}">
                  <a16:creationId xmlns:a16="http://schemas.microsoft.com/office/drawing/2014/main" id="{5FE6699C-B16E-4AEC-8620-D1692216BAEE}"/>
                </a:ext>
              </a:extLst>
            </p:cNvPr>
            <p:cNvSpPr/>
            <p:nvPr/>
          </p:nvSpPr>
          <p:spPr>
            <a:xfrm>
              <a:off x="2976" y="1272"/>
              <a:ext cx="10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5" y="2"/>
                </a:cxn>
                <a:cxn ang="0">
                  <a:pos x="1" y="4"/>
                </a:cxn>
                <a:cxn ang="0">
                  <a:pos x="4" y="7"/>
                </a:cxn>
                <a:cxn ang="0">
                  <a:pos x="5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3" name="Freeform 103">
              <a:extLst>
                <a:ext uri="{FF2B5EF4-FFF2-40B4-BE49-F238E27FC236}">
                  <a16:creationId xmlns:a16="http://schemas.microsoft.com/office/drawing/2014/main" id="{F8AE6FDE-B76E-4D74-9D8D-3461D0F73F3D}"/>
                </a:ext>
              </a:extLst>
            </p:cNvPr>
            <p:cNvSpPr/>
            <p:nvPr/>
          </p:nvSpPr>
          <p:spPr>
            <a:xfrm>
              <a:off x="3045" y="1204"/>
              <a:ext cx="12" cy="18"/>
            </a:xfrm>
            <a:custGeom>
              <a:avLst/>
              <a:gdLst>
                <a:gd name="txL" fmla="*/ 0 w 14"/>
                <a:gd name="txT" fmla="*/ 0 h 25"/>
                <a:gd name="txR" fmla="*/ 14 w 14"/>
                <a:gd name="txB" fmla="*/ 25 h 25"/>
              </a:gdLst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8" y="9"/>
                </a:cxn>
                <a:cxn ang="0">
                  <a:pos x="3" y="0"/>
                </a:cxn>
              </a:cxnLst>
              <a:rect l="txL" t="txT" r="txR" b="tx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4" name="Freeform 104">
              <a:extLst>
                <a:ext uri="{FF2B5EF4-FFF2-40B4-BE49-F238E27FC236}">
                  <a16:creationId xmlns:a16="http://schemas.microsoft.com/office/drawing/2014/main" id="{F0C21C82-7E29-4DA4-8370-A66D4750B912}"/>
                </a:ext>
              </a:extLst>
            </p:cNvPr>
            <p:cNvSpPr/>
            <p:nvPr/>
          </p:nvSpPr>
          <p:spPr>
            <a:xfrm>
              <a:off x="3017" y="1203"/>
              <a:ext cx="13" cy="18"/>
            </a:xfrm>
            <a:custGeom>
              <a:avLst/>
              <a:gdLst>
                <a:gd name="txL" fmla="*/ 0 w 14"/>
                <a:gd name="txT" fmla="*/ 0 h 25"/>
                <a:gd name="txR" fmla="*/ 14 w 14"/>
                <a:gd name="txB" fmla="*/ 25 h 25"/>
              </a:gdLst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9" y="9"/>
                </a:cxn>
                <a:cxn ang="0">
                  <a:pos x="6" y="0"/>
                </a:cxn>
              </a:cxnLst>
              <a:rect l="txL" t="txT" r="txR" b="tx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5" name="Freeform 105">
              <a:extLst>
                <a:ext uri="{FF2B5EF4-FFF2-40B4-BE49-F238E27FC236}">
                  <a16:creationId xmlns:a16="http://schemas.microsoft.com/office/drawing/2014/main" id="{E3D7504D-C6E9-4D2D-A728-82FE0AFBAA67}"/>
                </a:ext>
              </a:extLst>
            </p:cNvPr>
            <p:cNvSpPr/>
            <p:nvPr/>
          </p:nvSpPr>
          <p:spPr>
            <a:xfrm>
              <a:off x="3004" y="1224"/>
              <a:ext cx="12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7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7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6" name="Freeform 106">
              <a:extLst>
                <a:ext uri="{FF2B5EF4-FFF2-40B4-BE49-F238E27FC236}">
                  <a16:creationId xmlns:a16="http://schemas.microsoft.com/office/drawing/2014/main" id="{587DEC25-BD66-402D-B80B-C23558ECD78F}"/>
                </a:ext>
              </a:extLst>
            </p:cNvPr>
            <p:cNvSpPr/>
            <p:nvPr/>
          </p:nvSpPr>
          <p:spPr>
            <a:xfrm>
              <a:off x="2976" y="1256"/>
              <a:ext cx="10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5" y="2"/>
                </a:cxn>
                <a:cxn ang="0">
                  <a:pos x="1" y="4"/>
                </a:cxn>
                <a:cxn ang="0">
                  <a:pos x="4" y="7"/>
                </a:cxn>
                <a:cxn ang="0">
                  <a:pos x="5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7" name="Freeform 107">
              <a:extLst>
                <a:ext uri="{FF2B5EF4-FFF2-40B4-BE49-F238E27FC236}">
                  <a16:creationId xmlns:a16="http://schemas.microsoft.com/office/drawing/2014/main" id="{30DC9971-62CA-44A8-9F2B-22CAAF4AE445}"/>
                </a:ext>
              </a:extLst>
            </p:cNvPr>
            <p:cNvSpPr/>
            <p:nvPr/>
          </p:nvSpPr>
          <p:spPr>
            <a:xfrm>
              <a:off x="2997" y="1243"/>
              <a:ext cx="12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7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7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8" name="Freeform 108">
              <a:extLst>
                <a:ext uri="{FF2B5EF4-FFF2-40B4-BE49-F238E27FC236}">
                  <a16:creationId xmlns:a16="http://schemas.microsoft.com/office/drawing/2014/main" id="{852F31B2-AE8C-4586-9EF9-9A1FD85D098F}"/>
                </a:ext>
              </a:extLst>
            </p:cNvPr>
            <p:cNvSpPr/>
            <p:nvPr/>
          </p:nvSpPr>
          <p:spPr>
            <a:xfrm>
              <a:off x="2154" y="320"/>
              <a:ext cx="12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7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7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9" name="Freeform 109">
              <a:extLst>
                <a:ext uri="{FF2B5EF4-FFF2-40B4-BE49-F238E27FC236}">
                  <a16:creationId xmlns:a16="http://schemas.microsoft.com/office/drawing/2014/main" id="{C3F167E0-773A-41CE-98EC-EE089EF16436}"/>
                </a:ext>
              </a:extLst>
            </p:cNvPr>
            <p:cNvSpPr/>
            <p:nvPr/>
          </p:nvSpPr>
          <p:spPr>
            <a:xfrm>
              <a:off x="2084" y="288"/>
              <a:ext cx="12" cy="14"/>
            </a:xfrm>
            <a:custGeom>
              <a:avLst/>
              <a:gdLst>
                <a:gd name="txL" fmla="*/ 0 w 13"/>
                <a:gd name="txT" fmla="*/ 0 h 20"/>
                <a:gd name="txR" fmla="*/ 13 w 13"/>
                <a:gd name="txB" fmla="*/ 20 h 20"/>
              </a:gdLst>
              <a:ahLst/>
              <a:cxnLst>
                <a:cxn ang="0">
                  <a:pos x="7" y="2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7" y="2"/>
                </a:cxn>
              </a:cxnLst>
              <a:rect l="txL" t="txT" r="txR" b="tx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0" name="Freeform 110">
              <a:extLst>
                <a:ext uri="{FF2B5EF4-FFF2-40B4-BE49-F238E27FC236}">
                  <a16:creationId xmlns:a16="http://schemas.microsoft.com/office/drawing/2014/main" id="{C2DEAB7A-A737-4D36-B1D9-EF9E900A64D1}"/>
                </a:ext>
              </a:extLst>
            </p:cNvPr>
            <p:cNvSpPr/>
            <p:nvPr/>
          </p:nvSpPr>
          <p:spPr>
            <a:xfrm>
              <a:off x="1810" y="85"/>
              <a:ext cx="2370" cy="1537"/>
            </a:xfrm>
            <a:custGeom>
              <a:avLst/>
              <a:gdLst>
                <a:gd name="txL" fmla="*/ 0 w 2060"/>
                <a:gd name="txT" fmla="*/ 0 h 1644"/>
                <a:gd name="txR" fmla="*/ 2060 w 2060"/>
                <a:gd name="txB" fmla="*/ 1644 h 1644"/>
              </a:gdLst>
              <a:ahLst/>
              <a:cxnLst>
                <a:cxn ang="0">
                  <a:pos x="688" y="533"/>
                </a:cxn>
                <a:cxn ang="0">
                  <a:pos x="507" y="486"/>
                </a:cxn>
                <a:cxn ang="0">
                  <a:pos x="240" y="527"/>
                </a:cxn>
                <a:cxn ang="0">
                  <a:pos x="70" y="621"/>
                </a:cxn>
                <a:cxn ang="0">
                  <a:pos x="18" y="769"/>
                </a:cxn>
                <a:cxn ang="0">
                  <a:pos x="222" y="866"/>
                </a:cxn>
                <a:cxn ang="0">
                  <a:pos x="468" y="851"/>
                </a:cxn>
                <a:cxn ang="0">
                  <a:pos x="604" y="930"/>
                </a:cxn>
                <a:cxn ang="0">
                  <a:pos x="688" y="1183"/>
                </a:cxn>
                <a:cxn ang="0">
                  <a:pos x="757" y="1330"/>
                </a:cxn>
                <a:cxn ang="0">
                  <a:pos x="1072" y="1286"/>
                </a:cxn>
                <a:cxn ang="0">
                  <a:pos x="1244" y="1128"/>
                </a:cxn>
                <a:cxn ang="0">
                  <a:pos x="1347" y="942"/>
                </a:cxn>
                <a:cxn ang="0">
                  <a:pos x="1520" y="816"/>
                </a:cxn>
                <a:cxn ang="0">
                  <a:pos x="1213" y="699"/>
                </a:cxn>
                <a:cxn ang="0">
                  <a:pos x="1244" y="669"/>
                </a:cxn>
                <a:cxn ang="0">
                  <a:pos x="1528" y="748"/>
                </a:cxn>
                <a:cxn ang="0">
                  <a:pos x="1672" y="647"/>
                </a:cxn>
                <a:cxn ang="0">
                  <a:pos x="1592" y="624"/>
                </a:cxn>
                <a:cxn ang="0">
                  <a:pos x="1415" y="584"/>
                </a:cxn>
                <a:cxn ang="0">
                  <a:pos x="1738" y="622"/>
                </a:cxn>
                <a:cxn ang="0">
                  <a:pos x="1973" y="697"/>
                </a:cxn>
                <a:cxn ang="0">
                  <a:pos x="2092" y="844"/>
                </a:cxn>
                <a:cxn ang="0">
                  <a:pos x="2448" y="692"/>
                </a:cxn>
                <a:cxn ang="0">
                  <a:pos x="2594" y="841"/>
                </a:cxn>
                <a:cxn ang="0">
                  <a:pos x="2600" y="714"/>
                </a:cxn>
                <a:cxn ang="0">
                  <a:pos x="2679" y="654"/>
                </a:cxn>
                <a:cxn ang="0">
                  <a:pos x="2715" y="445"/>
                </a:cxn>
                <a:cxn ang="0">
                  <a:pos x="2777" y="432"/>
                </a:cxn>
                <a:cxn ang="0">
                  <a:pos x="2807" y="349"/>
                </a:cxn>
                <a:cxn ang="0">
                  <a:pos x="2750" y="184"/>
                </a:cxn>
                <a:cxn ang="0">
                  <a:pos x="2892" y="88"/>
                </a:cxn>
                <a:cxn ang="0">
                  <a:pos x="2965" y="170"/>
                </a:cxn>
                <a:cxn ang="0">
                  <a:pos x="2958" y="101"/>
                </a:cxn>
                <a:cxn ang="0">
                  <a:pos x="3007" y="42"/>
                </a:cxn>
                <a:cxn ang="0">
                  <a:pos x="3104" y="0"/>
                </a:cxn>
                <a:cxn ang="0">
                  <a:pos x="2772" y="51"/>
                </a:cxn>
                <a:cxn ang="0">
                  <a:pos x="2410" y="68"/>
                </a:cxn>
                <a:cxn ang="0">
                  <a:pos x="2055" y="24"/>
                </a:cxn>
                <a:cxn ang="0">
                  <a:pos x="1723" y="53"/>
                </a:cxn>
                <a:cxn ang="0">
                  <a:pos x="1584" y="139"/>
                </a:cxn>
                <a:cxn ang="0">
                  <a:pos x="1409" y="112"/>
                </a:cxn>
                <a:cxn ang="0">
                  <a:pos x="1154" y="150"/>
                </a:cxn>
                <a:cxn ang="0">
                  <a:pos x="1015" y="114"/>
                </a:cxn>
                <a:cxn ang="0">
                  <a:pos x="555" y="203"/>
                </a:cxn>
                <a:cxn ang="0">
                  <a:pos x="816" y="174"/>
                </a:cxn>
                <a:cxn ang="0">
                  <a:pos x="971" y="225"/>
                </a:cxn>
                <a:cxn ang="0">
                  <a:pos x="675" y="292"/>
                </a:cxn>
                <a:cxn ang="0">
                  <a:pos x="419" y="340"/>
                </a:cxn>
                <a:cxn ang="0">
                  <a:pos x="254" y="438"/>
                </a:cxn>
                <a:cxn ang="0">
                  <a:pos x="431" y="451"/>
                </a:cxn>
                <a:cxn ang="0">
                  <a:pos x="580" y="468"/>
                </a:cxn>
                <a:cxn ang="0">
                  <a:pos x="750" y="482"/>
                </a:cxn>
                <a:cxn ang="0">
                  <a:pos x="741" y="419"/>
                </a:cxn>
                <a:cxn ang="0">
                  <a:pos x="901" y="448"/>
                </a:cxn>
                <a:cxn ang="0">
                  <a:pos x="1045" y="383"/>
                </a:cxn>
                <a:cxn ang="0">
                  <a:pos x="1176" y="393"/>
                </a:cxn>
                <a:cxn ang="0">
                  <a:pos x="973" y="489"/>
                </a:cxn>
              </a:cxnLst>
              <a:rect l="txL" t="txT" r="txR" b="tx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lvl="0" indent="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609600" lvl="1" indent="-1524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219200" lvl="2" indent="-3048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828800" lvl="3" indent="-4572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438400" lvl="4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-609600" algn="l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26DF2024-51E1-471B-8E4D-AC28FBCBEDDB}"/>
              </a:ext>
            </a:extLst>
          </p:cNvPr>
          <p:cNvSpPr/>
          <p:nvPr/>
        </p:nvSpPr>
        <p:spPr>
          <a:xfrm>
            <a:off x="4205615" y="2043375"/>
            <a:ext cx="5382220" cy="6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>
                <a:lumMod val="85000"/>
              </a:schemeClr>
            </a:solidFill>
          </a:ln>
          <a:effectLst>
            <a:outerShdw blurRad="203200" dist="127000" dir="2700000" sx="98000" sy="98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B2AA19D-21F1-4863-8E4B-042615D7DD9D}"/>
              </a:ext>
            </a:extLst>
          </p:cNvPr>
          <p:cNvGrpSpPr/>
          <p:nvPr/>
        </p:nvGrpSpPr>
        <p:grpSpPr>
          <a:xfrm flipH="1">
            <a:off x="-4325374" y="-896374"/>
            <a:ext cx="8650748" cy="8650748"/>
            <a:chOff x="1615876" y="-7401124"/>
            <a:chExt cx="21152248" cy="21152248"/>
          </a:xfrm>
        </p:grpSpPr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F8E40D88-6714-40C1-9D21-4532EAD49B1A}"/>
                </a:ext>
              </a:extLst>
            </p:cNvPr>
            <p:cNvSpPr/>
            <p:nvPr/>
          </p:nvSpPr>
          <p:spPr>
            <a:xfrm>
              <a:off x="1615876" y="-7401124"/>
              <a:ext cx="21152248" cy="21152248"/>
            </a:xfrm>
            <a:prstGeom prst="ellipse">
              <a:avLst/>
            </a:prstGeom>
            <a:ln w="63500">
              <a:solidFill>
                <a:srgbClr val="E9ECED"/>
              </a:solidFill>
              <a:miter lim="400000"/>
            </a:ln>
          </p:spPr>
          <p:txBody>
            <a:bodyPr tIns="91439" bIns="91439" anchor="ctr"/>
            <a:lstStyle/>
            <a:p>
              <a:endParaRPr/>
            </a:p>
          </p:txBody>
        </p:sp>
        <p:sp>
          <p:nvSpPr>
            <p:cNvPr id="30" name="Circle">
              <a:extLst>
                <a:ext uri="{FF2B5EF4-FFF2-40B4-BE49-F238E27FC236}">
                  <a16:creationId xmlns:a16="http://schemas.microsoft.com/office/drawing/2014/main" id="{E10C7CE2-EE9B-48D6-9AB6-CA8F6C3700D0}"/>
                </a:ext>
              </a:extLst>
            </p:cNvPr>
            <p:cNvSpPr/>
            <p:nvPr/>
          </p:nvSpPr>
          <p:spPr>
            <a:xfrm>
              <a:off x="4620661" y="-4396339"/>
              <a:ext cx="15142678" cy="15142678"/>
            </a:xfrm>
            <a:prstGeom prst="ellipse">
              <a:avLst/>
            </a:prstGeom>
            <a:ln w="63500">
              <a:solidFill>
                <a:srgbClr val="E9ECED"/>
              </a:solidFill>
              <a:miter lim="400000"/>
            </a:ln>
          </p:spPr>
          <p:txBody>
            <a:bodyPr tIns="91439" bIns="91439" anchor="ctr"/>
            <a:lstStyle/>
            <a:p>
              <a:endParaRPr/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19D2E7CD-D269-4CFA-A381-DEE5B088F797}"/>
              </a:ext>
            </a:extLst>
          </p:cNvPr>
          <p:cNvSpPr/>
          <p:nvPr/>
        </p:nvSpPr>
        <p:spPr>
          <a:xfrm>
            <a:off x="4961597" y="2077851"/>
            <a:ext cx="43749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>
                <a:solidFill>
                  <a:srgbClr val="A8632A"/>
                </a:solidFill>
                <a:latin typeface="+mn-ea"/>
              </a:rPr>
              <a:t>研究内容与研究方案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94B5461-A411-4D21-BD4C-2C49D10B1BCD}"/>
              </a:ext>
            </a:extLst>
          </p:cNvPr>
          <p:cNvSpPr/>
          <p:nvPr/>
        </p:nvSpPr>
        <p:spPr>
          <a:xfrm>
            <a:off x="5326976" y="3145020"/>
            <a:ext cx="4445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203864"/>
                </a:solidFill>
                <a:latin typeface="+mn-ea"/>
              </a:rPr>
              <a:t>可行性分析及前期基础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4E447D-4BAE-4853-A8C4-DFCB6B3839B2}"/>
              </a:ext>
            </a:extLst>
          </p:cNvPr>
          <p:cNvSpPr/>
          <p:nvPr/>
        </p:nvSpPr>
        <p:spPr>
          <a:xfrm>
            <a:off x="4961597" y="4171503"/>
            <a:ext cx="407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203864"/>
                </a:solidFill>
                <a:latin typeface="+mn-ea"/>
              </a:rPr>
              <a:t>研究计划进度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7A1F2E-D455-4C4E-8E4D-609DCDAA4DC6}"/>
              </a:ext>
            </a:extLst>
          </p:cNvPr>
          <p:cNvSpPr/>
          <p:nvPr/>
        </p:nvSpPr>
        <p:spPr>
          <a:xfrm>
            <a:off x="4525754" y="5246529"/>
            <a:ext cx="3673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203864"/>
                </a:solidFill>
                <a:latin typeface="+mn-ea"/>
              </a:rPr>
              <a:t>创新点与预期成果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BA422F5-0867-4F0F-9ABF-B27EBA49E01E}"/>
              </a:ext>
            </a:extLst>
          </p:cNvPr>
          <p:cNvSpPr/>
          <p:nvPr/>
        </p:nvSpPr>
        <p:spPr>
          <a:xfrm>
            <a:off x="4270072" y="3107270"/>
            <a:ext cx="5562357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49B3118-26D9-4A6D-9756-2972A9FA64C4}"/>
              </a:ext>
            </a:extLst>
          </p:cNvPr>
          <p:cNvSpPr/>
          <p:nvPr/>
        </p:nvSpPr>
        <p:spPr>
          <a:xfrm>
            <a:off x="4205615" y="4153147"/>
            <a:ext cx="5382220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6806EFC-0BD2-43E4-8BC5-6A616C02B34D}"/>
              </a:ext>
            </a:extLst>
          </p:cNvPr>
          <p:cNvSpPr/>
          <p:nvPr/>
        </p:nvSpPr>
        <p:spPr>
          <a:xfrm>
            <a:off x="3866100" y="5199023"/>
            <a:ext cx="547245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C387106-5CA7-4AB8-9B6E-FD623686380F}"/>
              </a:ext>
            </a:extLst>
          </p:cNvPr>
          <p:cNvGrpSpPr/>
          <p:nvPr/>
        </p:nvGrpSpPr>
        <p:grpSpPr>
          <a:xfrm>
            <a:off x="626026" y="2924843"/>
            <a:ext cx="2031325" cy="1137873"/>
            <a:chOff x="468432" y="2924844"/>
            <a:chExt cx="2031325" cy="1137873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C8E6410E-1F9A-45E7-9840-DC2B3CA664FA}"/>
                </a:ext>
              </a:extLst>
            </p:cNvPr>
            <p:cNvSpPr txBox="1"/>
            <p:nvPr/>
          </p:nvSpPr>
          <p:spPr>
            <a:xfrm>
              <a:off x="468432" y="2924844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kern="3000" dirty="0">
                  <a:solidFill>
                    <a:srgbClr val="203864"/>
                  </a:solidFill>
                  <a:latin typeface="+mj-ea"/>
                  <a:ea typeface="+mj-ea"/>
                </a:rPr>
                <a:t>汇报提纲</a:t>
              </a:r>
              <a:endParaRPr lang="zh-CN" altLang="en-US" sz="3600" dirty="0">
                <a:solidFill>
                  <a:srgbClr val="203864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D38C6A9-4F5F-43E2-9F6F-78F6B2166E01}"/>
                </a:ext>
              </a:extLst>
            </p:cNvPr>
            <p:cNvSpPr txBox="1"/>
            <p:nvPr/>
          </p:nvSpPr>
          <p:spPr>
            <a:xfrm>
              <a:off x="729720" y="3601052"/>
              <a:ext cx="1508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kern="3000" dirty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OUTLINE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3" name="Circle">
            <a:extLst>
              <a:ext uri="{FF2B5EF4-FFF2-40B4-BE49-F238E27FC236}">
                <a16:creationId xmlns:a16="http://schemas.microsoft.com/office/drawing/2014/main" id="{45D53630-9D30-4486-8365-34B632EDC67A}"/>
              </a:ext>
            </a:extLst>
          </p:cNvPr>
          <p:cNvSpPr/>
          <p:nvPr/>
        </p:nvSpPr>
        <p:spPr>
          <a:xfrm>
            <a:off x="3836036" y="2028066"/>
            <a:ext cx="711316" cy="711316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A8632A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二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E56EF23F-5A0E-40F1-A573-F4EC1A2AC784}"/>
              </a:ext>
            </a:extLst>
          </p:cNvPr>
          <p:cNvSpPr/>
          <p:nvPr/>
        </p:nvSpPr>
        <p:spPr>
          <a:xfrm>
            <a:off x="3987229" y="3073342"/>
            <a:ext cx="711316" cy="711316"/>
          </a:xfrm>
          <a:prstGeom prst="ellipse">
            <a:avLst/>
          </a:prstGeom>
          <a:gradFill>
            <a:gsLst>
              <a:gs pos="0">
                <a:srgbClr val="37CAEC"/>
              </a:gs>
              <a:gs pos="69000">
                <a:srgbClr val="0162A7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三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5" name="Circle">
            <a:extLst>
              <a:ext uri="{FF2B5EF4-FFF2-40B4-BE49-F238E27FC236}">
                <a16:creationId xmlns:a16="http://schemas.microsoft.com/office/drawing/2014/main" id="{1219D313-40A7-42C3-8719-E526351A8AB6}"/>
              </a:ext>
            </a:extLst>
          </p:cNvPr>
          <p:cNvSpPr/>
          <p:nvPr/>
        </p:nvSpPr>
        <p:spPr>
          <a:xfrm>
            <a:off x="3836036" y="4114036"/>
            <a:ext cx="711316" cy="711316"/>
          </a:xfrm>
          <a:prstGeom prst="ellipse">
            <a:avLst/>
          </a:prstGeom>
          <a:gradFill>
            <a:gsLst>
              <a:gs pos="0">
                <a:srgbClr val="37CAEC"/>
              </a:gs>
              <a:gs pos="69000">
                <a:srgbClr val="0162A7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四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6" name="Circle">
            <a:extLst>
              <a:ext uri="{FF2B5EF4-FFF2-40B4-BE49-F238E27FC236}">
                <a16:creationId xmlns:a16="http://schemas.microsoft.com/office/drawing/2014/main" id="{062EC98A-85BE-4CE7-9223-9A974DB8EAEF}"/>
              </a:ext>
            </a:extLst>
          </p:cNvPr>
          <p:cNvSpPr/>
          <p:nvPr/>
        </p:nvSpPr>
        <p:spPr>
          <a:xfrm>
            <a:off x="3465185" y="5176580"/>
            <a:ext cx="711316" cy="711316"/>
          </a:xfrm>
          <a:prstGeom prst="ellipse">
            <a:avLst/>
          </a:prstGeom>
          <a:gradFill>
            <a:gsLst>
              <a:gs pos="0">
                <a:srgbClr val="37CAEC"/>
              </a:gs>
              <a:gs pos="69000">
                <a:srgbClr val="0162A7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五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4" name="灯片编号占位符 43">
            <a:extLst>
              <a:ext uri="{FF2B5EF4-FFF2-40B4-BE49-F238E27FC236}">
                <a16:creationId xmlns:a16="http://schemas.microsoft.com/office/drawing/2014/main" id="{2A50850B-A185-4B70-BC04-065174E8E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C2290-84D1-4412-946E-AF17AF5A11B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6D2BE132-F01B-427A-9BEB-4D239ABD7921}"/>
              </a:ext>
            </a:extLst>
          </p:cNvPr>
          <p:cNvSpPr/>
          <p:nvPr/>
        </p:nvSpPr>
        <p:spPr>
          <a:xfrm>
            <a:off x="3866100" y="1017181"/>
            <a:ext cx="547245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552FF88E-187C-4806-9F39-0B3A17695790}"/>
              </a:ext>
            </a:extLst>
          </p:cNvPr>
          <p:cNvSpPr/>
          <p:nvPr/>
        </p:nvSpPr>
        <p:spPr>
          <a:xfrm>
            <a:off x="4525754" y="1046915"/>
            <a:ext cx="4333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203864"/>
                </a:solidFill>
                <a:latin typeface="+mn-ea"/>
              </a:rPr>
              <a:t>选题背景与研究意义</a:t>
            </a:r>
          </a:p>
        </p:txBody>
      </p:sp>
      <p:sp>
        <p:nvSpPr>
          <p:cNvPr id="134" name="Circle">
            <a:extLst>
              <a:ext uri="{FF2B5EF4-FFF2-40B4-BE49-F238E27FC236}">
                <a16:creationId xmlns:a16="http://schemas.microsoft.com/office/drawing/2014/main" id="{273B3677-76B6-4FB9-A3FB-EC92F6065154}"/>
              </a:ext>
            </a:extLst>
          </p:cNvPr>
          <p:cNvSpPr/>
          <p:nvPr/>
        </p:nvSpPr>
        <p:spPr>
          <a:xfrm>
            <a:off x="3465185" y="977725"/>
            <a:ext cx="711316" cy="711316"/>
          </a:xfrm>
          <a:prstGeom prst="ellipse">
            <a:avLst/>
          </a:prstGeom>
          <a:gradFill>
            <a:gsLst>
              <a:gs pos="0">
                <a:srgbClr val="37CAEC"/>
              </a:gs>
              <a:gs pos="69000">
                <a:srgbClr val="0162A7"/>
              </a:gs>
            </a:gsLst>
            <a:lin ang="3092832"/>
          </a:gradFill>
          <a:ln w="25400">
            <a:miter lim="400000"/>
          </a:ln>
          <a:effectLst>
            <a:outerShdw blurRad="482600" dist="166003" dir="5400000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tIns="91439" bIns="91439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一</a:t>
            </a:r>
            <a:endParaRPr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2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灯片编号占位符 63">
            <a:extLst>
              <a:ext uri="{FF2B5EF4-FFF2-40B4-BE49-F238E27FC236}">
                <a16:creationId xmlns:a16="http://schemas.microsoft.com/office/drawing/2014/main" id="{F4FDADEF-2B8A-4BE1-AE3B-9EE4E0CD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7C2290-84D1-4412-946E-AF17AF5A11B5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9" name="标题 62">
            <a:extLst>
              <a:ext uri="{FF2B5EF4-FFF2-40B4-BE49-F238E27FC236}">
                <a16:creationId xmlns:a16="http://schemas.microsoft.com/office/drawing/2014/main" id="{0EF1B47B-ADDC-4257-A743-6FC26B10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65220"/>
            <a:ext cx="5210797" cy="485775"/>
          </a:xfrm>
        </p:spPr>
        <p:txBody>
          <a:bodyPr/>
          <a:lstStyle/>
          <a:p>
            <a:r>
              <a:rPr lang="zh-CN" altLang="en-US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二</a:t>
            </a:r>
            <a:r>
              <a:rPr lang="en-US" altLang="zh-CN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. </a:t>
            </a:r>
            <a:r>
              <a:rPr lang="zh-CN" altLang="en-US" dirty="0"/>
              <a:t>研究内容与研究方案</a:t>
            </a:r>
            <a:endParaRPr lang="zh-CN" altLang="en-US" b="1" dirty="0">
              <a:gradFill>
                <a:gsLst>
                  <a:gs pos="18333">
                    <a:srgbClr val="203864"/>
                  </a:gs>
                  <a:gs pos="66000">
                    <a:srgbClr val="0162A7"/>
                  </a:gs>
                  <a:gs pos="100000">
                    <a:srgbClr val="37CAEC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7619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灯片编号占位符 63">
            <a:extLst>
              <a:ext uri="{FF2B5EF4-FFF2-40B4-BE49-F238E27FC236}">
                <a16:creationId xmlns:a16="http://schemas.microsoft.com/office/drawing/2014/main" id="{F4FDADEF-2B8A-4BE1-AE3B-9EE4E0CD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4800" y="6356350"/>
            <a:ext cx="2743200" cy="365125"/>
          </a:xfrm>
        </p:spPr>
        <p:txBody>
          <a:bodyPr/>
          <a:lstStyle/>
          <a:p>
            <a:fld id="{5F7C2290-84D1-4412-946E-AF17AF5A11B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9" name="标题 62">
            <a:extLst>
              <a:ext uri="{FF2B5EF4-FFF2-40B4-BE49-F238E27FC236}">
                <a16:creationId xmlns:a16="http://schemas.microsoft.com/office/drawing/2014/main" id="{0EF1B47B-ADDC-4257-A743-6FC26B10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65220"/>
            <a:ext cx="5210797" cy="485775"/>
          </a:xfrm>
        </p:spPr>
        <p:txBody>
          <a:bodyPr/>
          <a:lstStyle/>
          <a:p>
            <a:r>
              <a:rPr lang="zh-CN" altLang="en-US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二</a:t>
            </a:r>
            <a:r>
              <a:rPr lang="en-US" altLang="zh-CN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. </a:t>
            </a:r>
            <a:r>
              <a:rPr lang="zh-CN" altLang="en-US" dirty="0"/>
              <a:t>研究内容与研究方案</a:t>
            </a:r>
            <a:endParaRPr lang="zh-CN" altLang="en-US" b="1" dirty="0">
              <a:gradFill>
                <a:gsLst>
                  <a:gs pos="18333">
                    <a:srgbClr val="203864"/>
                  </a:gs>
                  <a:gs pos="66000">
                    <a:srgbClr val="0162A7"/>
                  </a:gs>
                  <a:gs pos="100000">
                    <a:srgbClr val="37CAEC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649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标题 62">
            <a:extLst>
              <a:ext uri="{FF2B5EF4-FFF2-40B4-BE49-F238E27FC236}">
                <a16:creationId xmlns:a16="http://schemas.microsoft.com/office/drawing/2014/main" id="{8124E121-AFAF-401F-BD2C-A517ED9B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65220"/>
            <a:ext cx="5210797" cy="485775"/>
          </a:xfrm>
        </p:spPr>
        <p:txBody>
          <a:bodyPr/>
          <a:lstStyle/>
          <a:p>
            <a:r>
              <a:rPr lang="zh-CN" altLang="en-US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二</a:t>
            </a:r>
            <a:r>
              <a:rPr lang="en-US" altLang="zh-CN" b="1" dirty="0">
                <a:gradFill>
                  <a:gsLst>
                    <a:gs pos="18333">
                      <a:srgbClr val="203864"/>
                    </a:gs>
                    <a:gs pos="66000">
                      <a:srgbClr val="0162A7"/>
                    </a:gs>
                    <a:gs pos="100000">
                      <a:srgbClr val="37CAEC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. </a:t>
            </a:r>
            <a:r>
              <a:rPr lang="zh-CN" altLang="en-US" dirty="0"/>
              <a:t>研究内容与研究方案</a:t>
            </a:r>
            <a:endParaRPr lang="zh-CN" altLang="en-US" b="1" dirty="0">
              <a:gradFill>
                <a:gsLst>
                  <a:gs pos="18333">
                    <a:srgbClr val="203864"/>
                  </a:gs>
                  <a:gs pos="66000">
                    <a:srgbClr val="0162A7"/>
                  </a:gs>
                  <a:gs pos="100000">
                    <a:srgbClr val="37CAEC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64" name="灯片编号占位符 63">
            <a:extLst>
              <a:ext uri="{FF2B5EF4-FFF2-40B4-BE49-F238E27FC236}">
                <a16:creationId xmlns:a16="http://schemas.microsoft.com/office/drawing/2014/main" id="{F4FDADEF-2B8A-4BE1-AE3B-9EE4E0CD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5F7C2290-84D1-4412-946E-AF17AF5A11B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841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科研适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7970</TotalTime>
  <Words>561</Words>
  <Application>Microsoft Macintosh PowerPoint</Application>
  <PresentationFormat>宽屏</PresentationFormat>
  <Paragraphs>120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一. 选题背景与研究意义</vt:lpstr>
      <vt:lpstr>一. 选题背景与研究意义</vt:lpstr>
      <vt:lpstr>一. 选题背景与研究意义</vt:lpstr>
      <vt:lpstr>PowerPoint 演示文稿</vt:lpstr>
      <vt:lpstr>二. 研究内容与研究方案</vt:lpstr>
      <vt:lpstr>二. 研究内容与研究方案</vt:lpstr>
      <vt:lpstr>二. 研究内容与研究方案</vt:lpstr>
      <vt:lpstr>二. 研究内容与研究方案</vt:lpstr>
      <vt:lpstr>二. 研究内容与研究方案</vt:lpstr>
      <vt:lpstr>二. 研究内容与研究方案</vt:lpstr>
      <vt:lpstr>PowerPoint 演示文稿</vt:lpstr>
      <vt:lpstr>三. 可行性分析及前期基础——数据基础</vt:lpstr>
      <vt:lpstr>三. 可行性分析及前期基础——前期工作</vt:lpstr>
      <vt:lpstr>三. 可行性分析及前期基础——研究积累</vt:lpstr>
      <vt:lpstr>PowerPoint 演示文稿</vt:lpstr>
      <vt:lpstr>四. 研究计划进度</vt:lpstr>
      <vt:lpstr>五. 创新点与预期成果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X1G7</dc:creator>
  <cp:lastModifiedBy>Sanzhong Li</cp:lastModifiedBy>
  <cp:revision>898</cp:revision>
  <dcterms:created xsi:type="dcterms:W3CDTF">2021-09-04T13:07:50Z</dcterms:created>
  <dcterms:modified xsi:type="dcterms:W3CDTF">2023-06-14T13:31:04Z</dcterms:modified>
</cp:coreProperties>
</file>